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1.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12.xml" ContentType="application/vnd.openxmlformats-officedocument.theme+xml"/>
  <Override PartName="/ppt/notesSlides/notesSlide1.xml" ContentType="application/vnd.openxmlformats-officedocument.presentationml.notesSlide+xml"/>
  <Override PartName="/ppt/tags/tag38.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notesSlides/notesSlide4.xml" ContentType="application/vnd.openxmlformats-officedocument.presentationml.notesSlide+xml"/>
  <Override PartName="/ppt/tags/tag41.xml" ContentType="application/vnd.openxmlformats-officedocument.presentationml.tags+xml"/>
  <Override PartName="/ppt/notesSlides/notesSlide5.xml" ContentType="application/vnd.openxmlformats-officedocument.presentationml.notesSlide+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notesSlides/notesSlide7.xml" ContentType="application/vnd.openxmlformats-officedocument.presentationml.notesSlide+xml"/>
  <Override PartName="/ppt/tags/tag44.xml" ContentType="application/vnd.openxmlformats-officedocument.presentationml.tags+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5.xml" ContentType="application/vnd.openxmlformats-officedocument.presentationml.tags+xml"/>
  <Override PartName="/ppt/notesSlides/notesSlide1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3.xml" ContentType="application/vnd.openxmlformats-officedocument.presentationml.notesSlide+xml"/>
  <Override PartName="/ppt/tags/tag48.xml" ContentType="application/vnd.openxmlformats-officedocument.presentationml.tags+xml"/>
  <Override PartName="/ppt/notesSlides/notesSlide14.xml" ContentType="application/vnd.openxmlformats-officedocument.presentationml.notesSlide+xml"/>
  <Override PartName="/ppt/tags/tag4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0.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4"/>
    <p:sldMasterId id="2147483945" r:id="rId5"/>
    <p:sldMasterId id="2147483908" r:id="rId6"/>
    <p:sldMasterId id="2147483958" r:id="rId7"/>
    <p:sldMasterId id="2147483972" r:id="rId8"/>
    <p:sldMasterId id="2147483989" r:id="rId9"/>
    <p:sldMasterId id="2147484006" r:id="rId10"/>
    <p:sldMasterId id="2147484027" r:id="rId11"/>
    <p:sldMasterId id="2147484047" r:id="rId12"/>
    <p:sldMasterId id="2147484070" r:id="rId13"/>
    <p:sldMasterId id="2147484092" r:id="rId14"/>
  </p:sldMasterIdLst>
  <p:notesMasterIdLst>
    <p:notesMasterId r:id="rId46"/>
  </p:notesMasterIdLst>
  <p:sldIdLst>
    <p:sldId id="2604" r:id="rId15"/>
    <p:sldId id="2569" r:id="rId16"/>
    <p:sldId id="2628" r:id="rId17"/>
    <p:sldId id="2510" r:id="rId18"/>
    <p:sldId id="2630" r:id="rId19"/>
    <p:sldId id="858" r:id="rId20"/>
    <p:sldId id="2582" r:id="rId21"/>
    <p:sldId id="2549" r:id="rId22"/>
    <p:sldId id="820" r:id="rId23"/>
    <p:sldId id="821" r:id="rId24"/>
    <p:sldId id="823" r:id="rId25"/>
    <p:sldId id="856" r:id="rId26"/>
    <p:sldId id="4608" r:id="rId27"/>
    <p:sldId id="2695" r:id="rId28"/>
    <p:sldId id="4607" r:id="rId29"/>
    <p:sldId id="4609" r:id="rId30"/>
    <p:sldId id="2545" r:id="rId31"/>
    <p:sldId id="4592" r:id="rId32"/>
    <p:sldId id="4610" r:id="rId33"/>
    <p:sldId id="4615" r:id="rId34"/>
    <p:sldId id="4613" r:id="rId35"/>
    <p:sldId id="4611" r:id="rId36"/>
    <p:sldId id="2541" r:id="rId37"/>
    <p:sldId id="2526" r:id="rId38"/>
    <p:sldId id="4612" r:id="rId39"/>
    <p:sldId id="4614" r:id="rId40"/>
    <p:sldId id="959" r:id="rId41"/>
    <p:sldId id="956" r:id="rId42"/>
    <p:sldId id="950" r:id="rId43"/>
    <p:sldId id="958" r:id="rId44"/>
    <p:sldId id="916" r:id="rId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7" userDrawn="1">
          <p15:clr>
            <a:srgbClr val="A4A3A4"/>
          </p15:clr>
        </p15:guide>
        <p15:guide id="2" pos="5360" userDrawn="1">
          <p15:clr>
            <a:srgbClr val="A4A3A4"/>
          </p15:clr>
        </p15:guide>
        <p15:guide id="4" orient="horz" pos="2409" userDrawn="1">
          <p15:clr>
            <a:srgbClr val="A4A3A4"/>
          </p15:clr>
        </p15:guide>
        <p15:guide id="5" pos="5949" userDrawn="1">
          <p15:clr>
            <a:srgbClr val="A4A3A4"/>
          </p15:clr>
        </p15:guide>
        <p15:guide id="6" orient="horz" pos="3566" userDrawn="1">
          <p15:clr>
            <a:srgbClr val="A4A3A4"/>
          </p15:clr>
        </p15:guide>
        <p15:guide id="7" orient="horz" pos="1434" userDrawn="1">
          <p15:clr>
            <a:srgbClr val="A4A3A4"/>
          </p15:clr>
        </p15:guide>
        <p15:guide id="8" orient="horz" pos="2954" userDrawn="1">
          <p15:clr>
            <a:srgbClr val="A4A3A4"/>
          </p15:clr>
        </p15:guide>
        <p15:guide id="9" orient="horz" pos="1321" userDrawn="1">
          <p15:clr>
            <a:srgbClr val="A4A3A4"/>
          </p15:clr>
        </p15:guide>
        <p15:guide id="10" orient="horz" pos="1049" userDrawn="1">
          <p15:clr>
            <a:srgbClr val="A4A3A4"/>
          </p15:clr>
        </p15:guide>
        <p15:guide id="11" orient="horz" pos="2069" userDrawn="1">
          <p15:clr>
            <a:srgbClr val="A4A3A4"/>
          </p15:clr>
        </p15:guide>
        <p15:guide id="12" orient="horz" pos="1820" userDrawn="1">
          <p15:clr>
            <a:srgbClr val="A4A3A4"/>
          </p15:clr>
        </p15:guide>
        <p15:guide id="13" orient="horz" pos="1616" userDrawn="1">
          <p15:clr>
            <a:srgbClr val="A4A3A4"/>
          </p15:clr>
        </p15:guide>
        <p15:guide id="14" orient="horz" pos="193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OCHU Camille (EXT) ResgGtsMktMdmDef" initials="CC(R" lastIdx="1" clrIdx="0">
    <p:extLst>
      <p:ext uri="{19B8F6BF-5375-455C-9EA6-DF929625EA0E}">
        <p15:presenceInfo xmlns:p15="http://schemas.microsoft.com/office/powerpoint/2012/main" userId="S-1-5-21-2052699199-3915784498-1582209984-1031598" providerId="AD"/>
      </p:ext>
    </p:extLst>
  </p:cmAuthor>
  <p:cmAuthor id="2" name="ALAEDDINE MAAOUI" initials="AM" lastIdx="1" clrIdx="1">
    <p:extLst>
      <p:ext uri="{19B8F6BF-5375-455C-9EA6-DF929625EA0E}">
        <p15:presenceInfo xmlns:p15="http://schemas.microsoft.com/office/powerpoint/2012/main" userId="S-1-5-21-2052699199-3915784498-1582209984-11597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6A6B"/>
    <a:srgbClr val="ED7E33"/>
    <a:srgbClr val="002B2F"/>
    <a:srgbClr val="C11770"/>
    <a:srgbClr val="4F81BD"/>
    <a:srgbClr val="B4C8E5"/>
    <a:srgbClr val="DAE8FC"/>
    <a:srgbClr val="C6361B"/>
    <a:srgbClr val="391325"/>
    <a:srgbClr val="E55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F79DA-83BA-4753-9244-480ACC21EEC3}" v="1" dt="2023-04-24T14:20:40.537"/>
    <p1510:client id="{A837A78C-E43E-4DD3-BE25-2C2EC96D1EB8}" v="369" dt="2023-04-21T15:21:48.43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6" autoAdjust="0"/>
    <p:restoredTop sz="95577" autoAdjust="0"/>
  </p:normalViewPr>
  <p:slideViewPr>
    <p:cSldViewPr snapToGrid="0">
      <p:cViewPr varScale="1">
        <p:scale>
          <a:sx n="82" d="100"/>
          <a:sy n="82" d="100"/>
        </p:scale>
        <p:origin x="606" y="70"/>
      </p:cViewPr>
      <p:guideLst>
        <p:guide orient="horz" pos="527"/>
        <p:guide pos="5360"/>
        <p:guide orient="horz" pos="2409"/>
        <p:guide pos="5949"/>
        <p:guide orient="horz" pos="3566"/>
        <p:guide orient="horz" pos="1434"/>
        <p:guide orient="horz" pos="2954"/>
        <p:guide orient="horz" pos="1321"/>
        <p:guide orient="horz" pos="1049"/>
        <p:guide orient="horz" pos="2069"/>
        <p:guide orient="horz" pos="1820"/>
        <p:guide orient="horz" pos="1616"/>
        <p:guide orient="horz" pos="1933"/>
      </p:guideLst>
    </p:cSldViewPr>
  </p:slideViewPr>
  <p:notesTextViewPr>
    <p:cViewPr>
      <p:scale>
        <a:sx n="3" d="2"/>
        <a:sy n="3" d="2"/>
      </p:scale>
      <p:origin x="0" y="0"/>
    </p:cViewPr>
  </p:notesTextViewPr>
  <p:notesViewPr>
    <p:cSldViewPr snapToGrid="0">
      <p:cViewPr varScale="1">
        <p:scale>
          <a:sx n="81" d="100"/>
          <a:sy n="81" d="100"/>
        </p:scale>
        <p:origin x="389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1" Type="http://schemas.openxmlformats.org/officeDocument/2006/relationships/image" Target="../media/image48.png"/></Relationships>
</file>

<file path=ppt/diagrams/_rels/data4.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4.xml.rels><?xml version="1.0" encoding="UTF-8" standalone="yes"?>
<Relationships xmlns="http://schemas.openxmlformats.org/package/2006/relationships"><Relationship Id="rId1"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833882-5AD9-49DD-8F09-5240D2B5F60A}" type="doc">
      <dgm:prSet loTypeId="urn:microsoft.com/office/officeart/2005/8/layout/balance1" loCatId="relationship" qsTypeId="urn:microsoft.com/office/officeart/2005/8/quickstyle/simple1" qsCatId="simple" csTypeId="urn:microsoft.com/office/officeart/2005/8/colors/accent4_2" csCatId="accent4" phldr="1"/>
      <dgm:spPr/>
      <dgm:t>
        <a:bodyPr/>
        <a:lstStyle/>
        <a:p>
          <a:endParaRPr lang="fr-FR"/>
        </a:p>
      </dgm:t>
    </dgm:pt>
    <dgm:pt modelId="{9BFE0BC5-41F0-4620-AB30-E5A16B52CDCC}">
      <dgm:prSet phldrT="[Texte]"/>
      <dgm:spPr>
        <a:solidFill>
          <a:srgbClr val="00B050">
            <a:alpha val="90000"/>
          </a:srgbClr>
        </a:solidFill>
        <a:ln>
          <a:solidFill>
            <a:schemeClr val="tx1">
              <a:alpha val="90000"/>
            </a:schemeClr>
          </a:solidFill>
        </a:ln>
      </dgm:spPr>
      <dgm:t>
        <a:bodyPr/>
        <a:lstStyle/>
        <a:p>
          <a:r>
            <a:rPr lang="fr-FR" b="1" dirty="0" err="1">
              <a:solidFill>
                <a:schemeClr val="bg1"/>
              </a:solidFill>
            </a:rPr>
            <a:t>Advantages</a:t>
          </a:r>
          <a:endParaRPr lang="fr-FR" b="1" dirty="0">
            <a:solidFill>
              <a:schemeClr val="bg1"/>
            </a:solidFill>
          </a:endParaRPr>
        </a:p>
      </dgm:t>
    </dgm:pt>
    <dgm:pt modelId="{EB9E79ED-FA2C-431D-8691-BA26EF859641}" type="parTrans" cxnId="{B7EB2C8A-EA81-409E-8FF6-22E50190C712}">
      <dgm:prSet/>
      <dgm:spPr/>
      <dgm:t>
        <a:bodyPr/>
        <a:lstStyle/>
        <a:p>
          <a:endParaRPr lang="fr-FR"/>
        </a:p>
      </dgm:t>
    </dgm:pt>
    <dgm:pt modelId="{5EF615DF-28F9-41F2-877F-7D30EFBFFF73}" type="sibTrans" cxnId="{B7EB2C8A-EA81-409E-8FF6-22E50190C712}">
      <dgm:prSet/>
      <dgm:spPr/>
      <dgm:t>
        <a:bodyPr/>
        <a:lstStyle/>
        <a:p>
          <a:endParaRPr lang="fr-FR"/>
        </a:p>
      </dgm:t>
    </dgm:pt>
    <dgm:pt modelId="{A786F7C4-C402-4D61-852D-E5170CB0157E}">
      <dgm:prSet phldrT="[Texte]" custT="1"/>
      <dgm:spPr>
        <a:solidFill>
          <a:srgbClr val="C6361B"/>
        </a:solidFill>
        <a:ln w="25400" cap="flat" cmpd="sng" algn="ctr">
          <a:solidFill>
            <a:srgbClr val="000000">
              <a:alpha val="90000"/>
            </a:srgbClr>
          </a:solidFill>
          <a:prstDash val="solid"/>
        </a:ln>
        <a:effectLst/>
      </dgm:spPr>
      <dgm:t>
        <a:bodyPr spcFirstLastPara="0" vert="horz" wrap="square" lIns="64770" tIns="64770" rIns="64770" bIns="64770" numCol="1" spcCol="1270" anchor="ctr" anchorCtr="0"/>
        <a:lstStyle/>
        <a:p>
          <a:pPr marL="0" lvl="0" indent="0" algn="ctr" defTabSz="622300">
            <a:lnSpc>
              <a:spcPct val="90000"/>
            </a:lnSpc>
            <a:spcBef>
              <a:spcPct val="0"/>
            </a:spcBef>
            <a:spcAft>
              <a:spcPct val="35000"/>
            </a:spcAft>
            <a:buNone/>
          </a:pPr>
          <a:r>
            <a:rPr lang="fr-FR" sz="1400" kern="1200" dirty="0" err="1">
              <a:solidFill>
                <a:prstClr val="white"/>
              </a:solidFill>
              <a:latin typeface="Roboto Medium" panose="02000000000000000000" pitchFamily="2" charset="0"/>
              <a:ea typeface="Roboto Medium" panose="02000000000000000000" pitchFamily="2" charset="0"/>
              <a:cs typeface="+mn-cs"/>
            </a:rPr>
            <a:t>Licensing</a:t>
          </a:r>
          <a:r>
            <a:rPr lang="fr-FR" sz="1400" kern="1200" dirty="0">
              <a:solidFill>
                <a:prstClr val="white"/>
              </a:solidFill>
              <a:latin typeface="Roboto Medium" panose="02000000000000000000" pitchFamily="2" charset="0"/>
              <a:ea typeface="Roboto Medium" panose="02000000000000000000" pitchFamily="2" charset="0"/>
              <a:cs typeface="+mn-cs"/>
            </a:rPr>
            <a:t> </a:t>
          </a:r>
          <a:r>
            <a:rPr lang="fr-FR" sz="1400" kern="1200" dirty="0" err="1">
              <a:solidFill>
                <a:prstClr val="white"/>
              </a:solidFill>
              <a:latin typeface="Roboto Medium" panose="02000000000000000000" pitchFamily="2" charset="0"/>
              <a:ea typeface="Roboto Medium" panose="02000000000000000000" pitchFamily="2" charset="0"/>
              <a:cs typeface="+mn-cs"/>
            </a:rPr>
            <a:t>Costs</a:t>
          </a:r>
          <a:endParaRPr lang="fr-FR" sz="1400" kern="1200" dirty="0">
            <a:solidFill>
              <a:prstClr val="white"/>
            </a:solidFill>
            <a:latin typeface="Roboto Medium" panose="02000000000000000000" pitchFamily="2" charset="0"/>
            <a:ea typeface="Roboto Medium" panose="02000000000000000000" pitchFamily="2" charset="0"/>
            <a:cs typeface="+mn-cs"/>
          </a:endParaRPr>
        </a:p>
      </dgm:t>
    </dgm:pt>
    <dgm:pt modelId="{FDD1EB5A-D99A-4627-8974-4665C33C7301}" type="parTrans" cxnId="{0FC815FE-DD9B-45E3-A869-84DD6E5BF68A}">
      <dgm:prSet/>
      <dgm:spPr/>
      <dgm:t>
        <a:bodyPr/>
        <a:lstStyle/>
        <a:p>
          <a:endParaRPr lang="fr-FR"/>
        </a:p>
      </dgm:t>
    </dgm:pt>
    <dgm:pt modelId="{0E5DA6AE-715B-41DC-80A2-CF474E84EA72}" type="sibTrans" cxnId="{0FC815FE-DD9B-45E3-A869-84DD6E5BF68A}">
      <dgm:prSet/>
      <dgm:spPr/>
      <dgm:t>
        <a:bodyPr/>
        <a:lstStyle/>
        <a:p>
          <a:endParaRPr lang="fr-FR"/>
        </a:p>
      </dgm:t>
    </dgm:pt>
    <dgm:pt modelId="{18865787-5C5B-435E-AE17-8444247988BF}">
      <dgm:prSet phldrT="[Texte]" custT="1"/>
      <dgm:spPr>
        <a:solidFill>
          <a:srgbClr val="00B050">
            <a:alpha val="90000"/>
          </a:srgbClr>
        </a:solidFill>
        <a:ln w="25400" cap="flat" cmpd="sng" algn="ctr">
          <a:solidFill>
            <a:schemeClr val="tx1">
              <a:alpha val="90000"/>
            </a:schemeClr>
          </a:solidFill>
          <a:prstDash val="solid"/>
        </a:ln>
        <a:effectLst/>
      </dgm:spPr>
      <dgm:t>
        <a:bodyPr spcFirstLastPara="0" vert="horz" wrap="square" lIns="64770" tIns="64770" rIns="64770" bIns="64770" numCol="1" spcCol="1270" anchor="ctr" anchorCtr="0"/>
        <a:lstStyle/>
        <a:p>
          <a:r>
            <a:rPr lang="fr-FR" sz="1400" dirty="0">
              <a:latin typeface="Roboto Medium" panose="02000000000000000000" pitchFamily="2" charset="0"/>
              <a:ea typeface="Roboto Medium" panose="02000000000000000000" pitchFamily="2" charset="0"/>
            </a:rPr>
            <a:t>Premium Support &amp; Roadmap</a:t>
          </a:r>
        </a:p>
      </dgm:t>
    </dgm:pt>
    <dgm:pt modelId="{7F67457B-E4CE-4B02-81E6-3F4DE62B846B}" type="sibTrans" cxnId="{EC15E39B-706B-40DE-A405-973BEB08FC3F}">
      <dgm:prSet/>
      <dgm:spPr/>
      <dgm:t>
        <a:bodyPr/>
        <a:lstStyle/>
        <a:p>
          <a:endParaRPr lang="fr-FR"/>
        </a:p>
      </dgm:t>
    </dgm:pt>
    <dgm:pt modelId="{B91273E6-3099-478E-9EE0-D3237E1CAD6D}" type="parTrans" cxnId="{EC15E39B-706B-40DE-A405-973BEB08FC3F}">
      <dgm:prSet/>
      <dgm:spPr/>
      <dgm:t>
        <a:bodyPr/>
        <a:lstStyle/>
        <a:p>
          <a:endParaRPr lang="fr-FR"/>
        </a:p>
      </dgm:t>
    </dgm:pt>
    <dgm:pt modelId="{CC851495-35A7-40A2-8311-2B032905A6CA}">
      <dgm:prSet phldrT="[Texte]"/>
      <dgm:spPr>
        <a:solidFill>
          <a:srgbClr val="C6361B"/>
        </a:solidFill>
        <a:ln>
          <a:solidFill>
            <a:schemeClr val="tx1">
              <a:alpha val="90000"/>
            </a:schemeClr>
          </a:solidFill>
        </a:ln>
      </dgm:spPr>
      <dgm:t>
        <a:bodyPr/>
        <a:lstStyle/>
        <a:p>
          <a:r>
            <a:rPr lang="fr-FR" dirty="0" err="1">
              <a:solidFill>
                <a:schemeClr val="bg1"/>
              </a:solidFill>
              <a:latin typeface="Roboto Medium" panose="02000000000000000000" pitchFamily="2" charset="0"/>
              <a:ea typeface="Roboto Medium" panose="02000000000000000000" pitchFamily="2" charset="0"/>
            </a:rPr>
            <a:t>Disadvantages</a:t>
          </a:r>
          <a:endParaRPr lang="fr-FR" dirty="0">
            <a:solidFill>
              <a:schemeClr val="bg1"/>
            </a:solidFill>
            <a:latin typeface="Roboto Medium" panose="02000000000000000000" pitchFamily="2" charset="0"/>
            <a:ea typeface="Roboto Medium" panose="02000000000000000000" pitchFamily="2" charset="0"/>
          </a:endParaRPr>
        </a:p>
      </dgm:t>
    </dgm:pt>
    <dgm:pt modelId="{61B8491E-462D-416B-961F-8F3D8F668B35}" type="sibTrans" cxnId="{78E3A5EF-A75A-4D45-BB7A-0450F086168F}">
      <dgm:prSet/>
      <dgm:spPr/>
      <dgm:t>
        <a:bodyPr/>
        <a:lstStyle/>
        <a:p>
          <a:endParaRPr lang="fr-FR"/>
        </a:p>
      </dgm:t>
    </dgm:pt>
    <dgm:pt modelId="{8CA963BA-B73C-460A-B4B2-3031FDB6032F}" type="parTrans" cxnId="{78E3A5EF-A75A-4D45-BB7A-0450F086168F}">
      <dgm:prSet/>
      <dgm:spPr/>
      <dgm:t>
        <a:bodyPr/>
        <a:lstStyle/>
        <a:p>
          <a:endParaRPr lang="fr-FR"/>
        </a:p>
      </dgm:t>
    </dgm:pt>
    <dgm:pt modelId="{70289B0C-73F9-4AE9-905F-1513349021B0}">
      <dgm:prSet custT="1"/>
      <dgm:spPr>
        <a:solidFill>
          <a:srgbClr val="00B050">
            <a:alpha val="90000"/>
          </a:srgbClr>
        </a:solidFill>
        <a:ln w="25400" cap="flat" cmpd="sng" algn="ctr">
          <a:solidFill>
            <a:srgbClr val="000000">
              <a:alpha val="90000"/>
            </a:srgbClr>
          </a:solidFill>
          <a:prstDash val="solid"/>
        </a:ln>
        <a:effectLst/>
      </dgm:spPr>
      <dgm:t>
        <a:bodyPr spcFirstLastPara="0" vert="horz" wrap="square" lIns="64770" tIns="64770" rIns="64770" bIns="64770" numCol="1" spcCol="1270" anchor="ctr" anchorCtr="0"/>
        <a:lstStyle/>
        <a:p>
          <a:pPr marL="0" lvl="0" indent="0" algn="ctr" defTabSz="666750">
            <a:lnSpc>
              <a:spcPct val="90000"/>
            </a:lnSpc>
            <a:spcBef>
              <a:spcPct val="0"/>
            </a:spcBef>
            <a:spcAft>
              <a:spcPct val="35000"/>
            </a:spcAft>
            <a:buNone/>
          </a:pPr>
          <a:r>
            <a:rPr lang="fr-FR" sz="1400" kern="1200" dirty="0" err="1">
              <a:solidFill>
                <a:prstClr val="white"/>
              </a:solidFill>
              <a:latin typeface="Roboto Medium" panose="02000000000000000000" pitchFamily="2" charset="0"/>
              <a:ea typeface="Roboto Medium" panose="02000000000000000000" pitchFamily="2" charset="0"/>
              <a:cs typeface="+mn-cs"/>
            </a:rPr>
            <a:t>Robustness</a:t>
          </a:r>
          <a:r>
            <a:rPr lang="fr-FR" sz="1400" kern="1200" dirty="0">
              <a:solidFill>
                <a:prstClr val="white"/>
              </a:solidFill>
              <a:latin typeface="Roboto Medium" panose="02000000000000000000" pitchFamily="2" charset="0"/>
              <a:ea typeface="Roboto Medium" panose="02000000000000000000" pitchFamily="2" charset="0"/>
              <a:cs typeface="+mn-cs"/>
            </a:rPr>
            <a:t> &amp; </a:t>
          </a:r>
          <a:r>
            <a:rPr lang="fr-FR" sz="1400" kern="1200" dirty="0" err="1">
              <a:solidFill>
                <a:prstClr val="white"/>
              </a:solidFill>
              <a:latin typeface="Roboto Medium" panose="02000000000000000000" pitchFamily="2" charset="0"/>
              <a:ea typeface="Roboto Medium" panose="02000000000000000000" pitchFamily="2" charset="0"/>
              <a:cs typeface="+mn-cs"/>
            </a:rPr>
            <a:t>Reliability</a:t>
          </a:r>
          <a:endParaRPr lang="fr-FR" sz="1400" kern="1200" dirty="0">
            <a:solidFill>
              <a:prstClr val="white"/>
            </a:solidFill>
            <a:latin typeface="Roboto Medium" panose="02000000000000000000" pitchFamily="2" charset="0"/>
            <a:ea typeface="Roboto Medium" panose="02000000000000000000" pitchFamily="2" charset="0"/>
            <a:cs typeface="+mn-cs"/>
          </a:endParaRPr>
        </a:p>
      </dgm:t>
    </dgm:pt>
    <dgm:pt modelId="{805865BC-84B3-4E51-9587-A24E08B68D23}" type="parTrans" cxnId="{1CAF9691-3D17-48F0-80A9-11BAD22595E5}">
      <dgm:prSet/>
      <dgm:spPr/>
      <dgm:t>
        <a:bodyPr/>
        <a:lstStyle/>
        <a:p>
          <a:endParaRPr lang="fr-FR"/>
        </a:p>
      </dgm:t>
    </dgm:pt>
    <dgm:pt modelId="{39F38D7F-CF6E-446E-A4F3-50C45DD195BA}" type="sibTrans" cxnId="{1CAF9691-3D17-48F0-80A9-11BAD22595E5}">
      <dgm:prSet/>
      <dgm:spPr/>
      <dgm:t>
        <a:bodyPr/>
        <a:lstStyle/>
        <a:p>
          <a:endParaRPr lang="fr-FR"/>
        </a:p>
      </dgm:t>
    </dgm:pt>
    <dgm:pt modelId="{051AB62D-4F1D-4376-854D-BF81F61E1054}">
      <dgm:prSet custT="1"/>
      <dgm:spPr>
        <a:solidFill>
          <a:srgbClr val="C6361B"/>
        </a:solidFill>
        <a:ln w="25400" cap="flat" cmpd="sng" algn="ctr">
          <a:solidFill>
            <a:srgbClr val="000000">
              <a:alpha val="90000"/>
            </a:srgbClr>
          </a:solidFill>
          <a:prstDash val="solid"/>
        </a:ln>
        <a:effectLst/>
      </dgm:spPr>
      <dgm:t>
        <a:bodyPr spcFirstLastPara="0" vert="horz" wrap="square" lIns="64770" tIns="64770" rIns="64770" bIns="64770" numCol="1" spcCol="1270" anchor="ctr" anchorCtr="0"/>
        <a:lstStyle/>
        <a:p>
          <a:pPr marL="0" lvl="0" indent="0" algn="ctr" defTabSz="622300">
            <a:lnSpc>
              <a:spcPct val="90000"/>
            </a:lnSpc>
            <a:spcBef>
              <a:spcPct val="0"/>
            </a:spcBef>
            <a:spcAft>
              <a:spcPct val="35000"/>
            </a:spcAft>
            <a:buNone/>
          </a:pPr>
          <a:r>
            <a:rPr lang="fr-FR" sz="1400" kern="1200" dirty="0" err="1">
              <a:solidFill>
                <a:prstClr val="white"/>
              </a:solidFill>
              <a:latin typeface="Roboto Medium" panose="02000000000000000000" pitchFamily="2" charset="0"/>
              <a:ea typeface="Roboto Medium" panose="02000000000000000000" pitchFamily="2" charset="0"/>
              <a:cs typeface="+mn-cs"/>
            </a:rPr>
            <a:t>Scalability</a:t>
          </a:r>
          <a:endParaRPr lang="fr-FR" sz="1400" kern="1200" dirty="0">
            <a:solidFill>
              <a:prstClr val="white"/>
            </a:solidFill>
            <a:latin typeface="Roboto Medium" panose="02000000000000000000" pitchFamily="2" charset="0"/>
            <a:ea typeface="Roboto Medium" panose="02000000000000000000" pitchFamily="2" charset="0"/>
            <a:cs typeface="+mn-cs"/>
          </a:endParaRPr>
        </a:p>
      </dgm:t>
    </dgm:pt>
    <dgm:pt modelId="{C1C80810-B248-46FE-B237-CEFBE7FD3050}" type="parTrans" cxnId="{A2A971D5-FD1F-4AD6-A804-287DE97F4591}">
      <dgm:prSet/>
      <dgm:spPr/>
      <dgm:t>
        <a:bodyPr/>
        <a:lstStyle/>
        <a:p>
          <a:endParaRPr lang="fr-FR"/>
        </a:p>
      </dgm:t>
    </dgm:pt>
    <dgm:pt modelId="{C1F03D1F-A539-4B45-8E38-64E3D91B3BF9}" type="sibTrans" cxnId="{A2A971D5-FD1F-4AD6-A804-287DE97F4591}">
      <dgm:prSet/>
      <dgm:spPr/>
      <dgm:t>
        <a:bodyPr/>
        <a:lstStyle/>
        <a:p>
          <a:endParaRPr lang="fr-FR"/>
        </a:p>
      </dgm:t>
    </dgm:pt>
    <dgm:pt modelId="{122CCDC4-A1C2-414B-822D-A42E449D53FB}">
      <dgm:prSet custT="1"/>
      <dgm:spPr>
        <a:solidFill>
          <a:srgbClr val="C6361B"/>
        </a:solidFill>
        <a:ln w="25400" cap="flat" cmpd="sng" algn="ctr">
          <a:solidFill>
            <a:srgbClr val="000000">
              <a:alpha val="90000"/>
            </a:srgbClr>
          </a:solidFill>
          <a:prstDash val="solid"/>
        </a:ln>
        <a:effectLst/>
      </dgm:spPr>
      <dgm:t>
        <a:bodyPr spcFirstLastPara="0" vert="horz" wrap="square" lIns="64770" tIns="64770" rIns="64770" bIns="64770" numCol="1" spcCol="1270" anchor="ctr" anchorCtr="0"/>
        <a:lstStyle/>
        <a:p>
          <a:pPr marL="0" lvl="0" indent="0" algn="ctr" defTabSz="622300">
            <a:lnSpc>
              <a:spcPct val="90000"/>
            </a:lnSpc>
            <a:spcBef>
              <a:spcPct val="0"/>
            </a:spcBef>
            <a:spcAft>
              <a:spcPct val="35000"/>
            </a:spcAft>
            <a:buNone/>
          </a:pPr>
          <a:r>
            <a:rPr lang="fr-FR" sz="1400" kern="1200" dirty="0">
              <a:solidFill>
                <a:prstClr val="white"/>
              </a:solidFill>
              <a:latin typeface="Roboto Medium" panose="02000000000000000000" pitchFamily="2" charset="0"/>
              <a:ea typeface="Roboto Medium" panose="02000000000000000000" pitchFamily="2" charset="0"/>
              <a:cs typeface="+mn-cs"/>
            </a:rPr>
            <a:t>CI/CD </a:t>
          </a:r>
          <a:r>
            <a:rPr lang="fr-FR" sz="1400" kern="1200" dirty="0" err="1">
              <a:solidFill>
                <a:prstClr val="white"/>
              </a:solidFill>
              <a:latin typeface="Roboto Medium" panose="02000000000000000000" pitchFamily="2" charset="0"/>
              <a:ea typeface="Roboto Medium" panose="02000000000000000000" pitchFamily="2" charset="0"/>
              <a:cs typeface="+mn-cs"/>
            </a:rPr>
            <a:t>implementation</a:t>
          </a:r>
          <a:endParaRPr lang="fr-FR" sz="1400" kern="1200" dirty="0">
            <a:solidFill>
              <a:prstClr val="white"/>
            </a:solidFill>
            <a:latin typeface="Roboto Medium" panose="02000000000000000000" pitchFamily="2" charset="0"/>
            <a:ea typeface="Roboto Medium" panose="02000000000000000000" pitchFamily="2" charset="0"/>
            <a:cs typeface="+mn-cs"/>
          </a:endParaRPr>
        </a:p>
      </dgm:t>
    </dgm:pt>
    <dgm:pt modelId="{66E5A3E8-DE2D-4270-ADE7-3DEB0453270E}" type="parTrans" cxnId="{8B743256-557D-46B6-A767-9A6B3ED551DC}">
      <dgm:prSet/>
      <dgm:spPr/>
      <dgm:t>
        <a:bodyPr/>
        <a:lstStyle/>
        <a:p>
          <a:endParaRPr lang="fr-FR"/>
        </a:p>
      </dgm:t>
    </dgm:pt>
    <dgm:pt modelId="{8E5320B9-100E-445F-A154-EDB0DC075596}" type="sibTrans" cxnId="{8B743256-557D-46B6-A767-9A6B3ED551DC}">
      <dgm:prSet/>
      <dgm:spPr/>
      <dgm:t>
        <a:bodyPr/>
        <a:lstStyle/>
        <a:p>
          <a:endParaRPr lang="fr-FR"/>
        </a:p>
      </dgm:t>
    </dgm:pt>
    <dgm:pt modelId="{858EBF98-F416-4E0F-B0B7-9BC01FAE9D86}">
      <dgm:prSet custT="1"/>
      <dgm:spPr>
        <a:solidFill>
          <a:srgbClr val="C6361B"/>
        </a:solidFill>
        <a:ln w="25400" cap="flat" cmpd="sng" algn="ctr">
          <a:solidFill>
            <a:srgbClr val="000000">
              <a:alpha val="90000"/>
            </a:srgbClr>
          </a:solidFill>
          <a:prstDash val="solid"/>
        </a:ln>
        <a:effectLst/>
      </dgm:spPr>
      <dgm:t>
        <a:bodyPr spcFirstLastPara="0" vert="horz" wrap="square" lIns="64770" tIns="64770" rIns="64770" bIns="64770" numCol="1" spcCol="1270" anchor="ctr" anchorCtr="0"/>
        <a:lstStyle/>
        <a:p>
          <a:pPr marL="0" lvl="0" indent="0" algn="ctr" defTabSz="622300">
            <a:lnSpc>
              <a:spcPct val="90000"/>
            </a:lnSpc>
            <a:spcBef>
              <a:spcPct val="0"/>
            </a:spcBef>
            <a:spcAft>
              <a:spcPct val="35000"/>
            </a:spcAft>
            <a:buNone/>
          </a:pPr>
          <a:r>
            <a:rPr lang="fr-FR" sz="1400" kern="1200" dirty="0">
              <a:solidFill>
                <a:prstClr val="white"/>
              </a:solidFill>
              <a:latin typeface="Roboto Medium" panose="02000000000000000000" pitchFamily="2" charset="0"/>
              <a:ea typeface="Roboto Medium" panose="02000000000000000000" pitchFamily="2" charset="0"/>
              <a:cs typeface="+mn-cs"/>
            </a:rPr>
            <a:t>Code </a:t>
          </a:r>
          <a:r>
            <a:rPr lang="fr-FR" sz="1400" kern="1200" dirty="0" err="1">
              <a:solidFill>
                <a:prstClr val="white"/>
              </a:solidFill>
              <a:latin typeface="Roboto Medium" panose="02000000000000000000" pitchFamily="2" charset="0"/>
              <a:ea typeface="Roboto Medium" panose="02000000000000000000" pitchFamily="2" charset="0"/>
              <a:cs typeface="+mn-cs"/>
            </a:rPr>
            <a:t>reusability</a:t>
          </a:r>
          <a:endParaRPr lang="fr-FR" sz="1400" kern="1200" dirty="0">
            <a:solidFill>
              <a:prstClr val="white"/>
            </a:solidFill>
            <a:latin typeface="Roboto Medium" panose="02000000000000000000" pitchFamily="2" charset="0"/>
            <a:ea typeface="Roboto Medium" panose="02000000000000000000" pitchFamily="2" charset="0"/>
            <a:cs typeface="+mn-cs"/>
          </a:endParaRPr>
        </a:p>
      </dgm:t>
    </dgm:pt>
    <dgm:pt modelId="{FE276BC0-B618-43D4-A4C3-B1450FDF6F50}" type="parTrans" cxnId="{F162840B-12FA-4A6D-93CE-FED27392843B}">
      <dgm:prSet/>
      <dgm:spPr/>
      <dgm:t>
        <a:bodyPr/>
        <a:lstStyle/>
        <a:p>
          <a:endParaRPr lang="fr-FR"/>
        </a:p>
      </dgm:t>
    </dgm:pt>
    <dgm:pt modelId="{EC885936-25E8-4D70-99BE-AE7597A13D24}" type="sibTrans" cxnId="{F162840B-12FA-4A6D-93CE-FED27392843B}">
      <dgm:prSet/>
      <dgm:spPr/>
      <dgm:t>
        <a:bodyPr/>
        <a:lstStyle/>
        <a:p>
          <a:endParaRPr lang="fr-FR"/>
        </a:p>
      </dgm:t>
    </dgm:pt>
    <dgm:pt modelId="{8B86B0DC-DA77-4A60-BED9-A28EFC0F0082}">
      <dgm:prSet custT="1"/>
      <dgm:spPr>
        <a:solidFill>
          <a:srgbClr val="00B050">
            <a:alpha val="90000"/>
          </a:srgbClr>
        </a:solidFill>
        <a:ln w="25400" cap="flat" cmpd="sng" algn="ctr">
          <a:solidFill>
            <a:srgbClr val="000000">
              <a:alpha val="90000"/>
            </a:srgbClr>
          </a:solidFill>
          <a:prstDash val="solid"/>
        </a:ln>
        <a:effectLst/>
      </dgm:spPr>
      <dgm:t>
        <a:bodyPr spcFirstLastPara="0" vert="horz" wrap="square" lIns="64770" tIns="64770" rIns="64770" bIns="64770" numCol="1" spcCol="1270" anchor="ctr" anchorCtr="0"/>
        <a:lstStyle/>
        <a:p>
          <a:pPr marL="0" lvl="0" indent="0" algn="ctr" defTabSz="666750">
            <a:lnSpc>
              <a:spcPct val="90000"/>
            </a:lnSpc>
            <a:spcBef>
              <a:spcPct val="0"/>
            </a:spcBef>
            <a:spcAft>
              <a:spcPct val="35000"/>
            </a:spcAft>
            <a:buNone/>
          </a:pPr>
          <a:r>
            <a:rPr lang="fr-FR" sz="1400" kern="1200" dirty="0">
              <a:solidFill>
                <a:prstClr val="white"/>
              </a:solidFill>
              <a:latin typeface="Roboto Medium" panose="02000000000000000000" pitchFamily="2" charset="0"/>
              <a:ea typeface="Roboto Medium" panose="02000000000000000000" pitchFamily="2" charset="0"/>
              <a:cs typeface="+mn-cs"/>
            </a:rPr>
            <a:t>WYSIWYG</a:t>
          </a:r>
        </a:p>
      </dgm:t>
    </dgm:pt>
    <dgm:pt modelId="{040B02A9-B473-4182-AFBF-DA454145CAC6}" type="sibTrans" cxnId="{207EE552-6672-4738-B46D-E902EDCBD83D}">
      <dgm:prSet/>
      <dgm:spPr/>
      <dgm:t>
        <a:bodyPr/>
        <a:lstStyle/>
        <a:p>
          <a:endParaRPr lang="fr-FR"/>
        </a:p>
      </dgm:t>
    </dgm:pt>
    <dgm:pt modelId="{DE1AFFA0-487A-435D-A531-108E16AFD9D3}" type="parTrans" cxnId="{207EE552-6672-4738-B46D-E902EDCBD83D}">
      <dgm:prSet/>
      <dgm:spPr/>
      <dgm:t>
        <a:bodyPr/>
        <a:lstStyle/>
        <a:p>
          <a:endParaRPr lang="fr-FR"/>
        </a:p>
      </dgm:t>
    </dgm:pt>
    <dgm:pt modelId="{3F9CFD9D-EA9E-45DF-BE18-92595B139102}" type="pres">
      <dgm:prSet presAssocID="{CB833882-5AD9-49DD-8F09-5240D2B5F60A}" presName="outerComposite" presStyleCnt="0">
        <dgm:presLayoutVars>
          <dgm:chMax val="2"/>
          <dgm:animLvl val="lvl"/>
          <dgm:resizeHandles val="exact"/>
        </dgm:presLayoutVars>
      </dgm:prSet>
      <dgm:spPr/>
    </dgm:pt>
    <dgm:pt modelId="{F22500C5-9756-4A38-A0DF-A9B74269C291}" type="pres">
      <dgm:prSet presAssocID="{CB833882-5AD9-49DD-8F09-5240D2B5F60A}" presName="dummyMaxCanvas" presStyleCnt="0"/>
      <dgm:spPr/>
    </dgm:pt>
    <dgm:pt modelId="{986D624C-5521-4B33-AC38-CF8825116B73}" type="pres">
      <dgm:prSet presAssocID="{CB833882-5AD9-49DD-8F09-5240D2B5F60A}" presName="parentComposite" presStyleCnt="0"/>
      <dgm:spPr/>
    </dgm:pt>
    <dgm:pt modelId="{65EF079A-BB3F-470C-ADA5-4020419F7AFD}" type="pres">
      <dgm:prSet presAssocID="{CB833882-5AD9-49DD-8F09-5240D2B5F60A}" presName="parent1" presStyleLbl="alignAccFollowNode1" presStyleIdx="0" presStyleCnt="4">
        <dgm:presLayoutVars>
          <dgm:chMax val="4"/>
        </dgm:presLayoutVars>
      </dgm:prSet>
      <dgm:spPr/>
    </dgm:pt>
    <dgm:pt modelId="{120D1461-1974-4365-9C99-D2FFD0B29F44}" type="pres">
      <dgm:prSet presAssocID="{CB833882-5AD9-49DD-8F09-5240D2B5F60A}" presName="parent2" presStyleLbl="alignAccFollowNode1" presStyleIdx="1" presStyleCnt="4">
        <dgm:presLayoutVars>
          <dgm:chMax val="4"/>
        </dgm:presLayoutVars>
      </dgm:prSet>
      <dgm:spPr/>
    </dgm:pt>
    <dgm:pt modelId="{580D98CA-0B40-49C3-B5D5-5C8098D69726}" type="pres">
      <dgm:prSet presAssocID="{CB833882-5AD9-49DD-8F09-5240D2B5F60A}" presName="childrenComposite" presStyleCnt="0"/>
      <dgm:spPr/>
    </dgm:pt>
    <dgm:pt modelId="{2F4EF8F3-07EA-4A4B-B27D-197465AE4328}" type="pres">
      <dgm:prSet presAssocID="{CB833882-5AD9-49DD-8F09-5240D2B5F60A}" presName="dummyMaxCanvas_ChildArea" presStyleCnt="0"/>
      <dgm:spPr/>
    </dgm:pt>
    <dgm:pt modelId="{CF52E5E5-C4B4-47B6-9F8E-2E3F0491A5E3}" type="pres">
      <dgm:prSet presAssocID="{CB833882-5AD9-49DD-8F09-5240D2B5F60A}" presName="fulcrum" presStyleLbl="alignAccFollowNode1" presStyleIdx="2" presStyleCnt="4"/>
      <dgm:spPr>
        <a:solidFill>
          <a:schemeClr val="tx1">
            <a:alpha val="90000"/>
          </a:schemeClr>
        </a:solidFill>
        <a:ln>
          <a:solidFill>
            <a:schemeClr val="tx1">
              <a:alpha val="90000"/>
            </a:schemeClr>
          </a:solidFill>
        </a:ln>
      </dgm:spPr>
    </dgm:pt>
    <dgm:pt modelId="{00DE6FFF-4EAE-4A5D-A9F6-073ED8676BAD}" type="pres">
      <dgm:prSet presAssocID="{CB833882-5AD9-49DD-8F09-5240D2B5F60A}" presName="balance_34" presStyleLbl="alignAccFollowNode1" presStyleIdx="3" presStyleCnt="4">
        <dgm:presLayoutVars>
          <dgm:bulletEnabled val="1"/>
        </dgm:presLayoutVars>
      </dgm:prSet>
      <dgm:spPr>
        <a:solidFill>
          <a:schemeClr val="tx1">
            <a:alpha val="90000"/>
          </a:schemeClr>
        </a:solidFill>
        <a:ln>
          <a:solidFill>
            <a:schemeClr val="tx1">
              <a:alpha val="90000"/>
            </a:schemeClr>
          </a:solidFill>
        </a:ln>
      </dgm:spPr>
    </dgm:pt>
    <dgm:pt modelId="{BB1CD9F6-F22F-4AE7-8871-86536F318F6F}" type="pres">
      <dgm:prSet presAssocID="{CB833882-5AD9-49DD-8F09-5240D2B5F60A}" presName="right_34_1" presStyleLbl="node1" presStyleIdx="0" presStyleCnt="7">
        <dgm:presLayoutVars>
          <dgm:bulletEnabled val="1"/>
        </dgm:presLayoutVars>
      </dgm:prSet>
      <dgm:spPr>
        <a:xfrm rot="240000">
          <a:off x="3450974" y="3177198"/>
          <a:ext cx="1688353" cy="583063"/>
        </a:xfrm>
        <a:prstGeom prst="roundRect">
          <a:avLst/>
        </a:prstGeom>
      </dgm:spPr>
    </dgm:pt>
    <dgm:pt modelId="{209E5BFA-472D-4325-AF20-A91300FA37C3}" type="pres">
      <dgm:prSet presAssocID="{CB833882-5AD9-49DD-8F09-5240D2B5F60A}" presName="right_34_2" presStyleLbl="node1" presStyleIdx="1" presStyleCnt="7">
        <dgm:presLayoutVars>
          <dgm:bulletEnabled val="1"/>
        </dgm:presLayoutVars>
      </dgm:prSet>
      <dgm:spPr>
        <a:xfrm rot="240000">
          <a:off x="3498232" y="2553393"/>
          <a:ext cx="1688353" cy="583063"/>
        </a:xfrm>
        <a:prstGeom prst="roundRect">
          <a:avLst/>
        </a:prstGeom>
      </dgm:spPr>
    </dgm:pt>
    <dgm:pt modelId="{82B0466E-E6EE-4C74-AE50-61CB33E16C3B}" type="pres">
      <dgm:prSet presAssocID="{CB833882-5AD9-49DD-8F09-5240D2B5F60A}" presName="right_34_3" presStyleLbl="node1" presStyleIdx="2" presStyleCnt="7">
        <dgm:presLayoutVars>
          <dgm:bulletEnabled val="1"/>
        </dgm:presLayoutVars>
      </dgm:prSet>
      <dgm:spPr>
        <a:xfrm rot="240000">
          <a:off x="3545490" y="1929589"/>
          <a:ext cx="1688353" cy="583063"/>
        </a:xfrm>
        <a:prstGeom prst="roundRect">
          <a:avLst/>
        </a:prstGeom>
      </dgm:spPr>
    </dgm:pt>
    <dgm:pt modelId="{283DBB56-B4D5-4B98-AE2D-0345E59638BF}" type="pres">
      <dgm:prSet presAssocID="{CB833882-5AD9-49DD-8F09-5240D2B5F60A}" presName="right_34_4" presStyleLbl="node1" presStyleIdx="3" presStyleCnt="7">
        <dgm:presLayoutVars>
          <dgm:bulletEnabled val="1"/>
        </dgm:presLayoutVars>
      </dgm:prSet>
      <dgm:spPr>
        <a:xfrm rot="240000">
          <a:off x="3592748" y="1305785"/>
          <a:ext cx="1688353" cy="583063"/>
        </a:xfrm>
        <a:prstGeom prst="roundRect">
          <a:avLst/>
        </a:prstGeom>
      </dgm:spPr>
    </dgm:pt>
    <dgm:pt modelId="{DD188B38-84DB-4CC7-B71A-16ED8023FD36}" type="pres">
      <dgm:prSet presAssocID="{CB833882-5AD9-49DD-8F09-5240D2B5F60A}" presName="left_34_1" presStyleLbl="node1" presStyleIdx="4" presStyleCnt="7">
        <dgm:presLayoutVars>
          <dgm:bulletEnabled val="1"/>
        </dgm:presLayoutVars>
      </dgm:prSet>
      <dgm:spPr>
        <a:xfrm rot="240000">
          <a:off x="993563" y="3007069"/>
          <a:ext cx="1688353" cy="583063"/>
        </a:xfrm>
        <a:prstGeom prst="roundRect">
          <a:avLst/>
        </a:prstGeom>
      </dgm:spPr>
    </dgm:pt>
    <dgm:pt modelId="{C7B02CA8-A97D-4FC5-8BE6-B768C93B8E96}" type="pres">
      <dgm:prSet presAssocID="{CB833882-5AD9-49DD-8F09-5240D2B5F60A}" presName="left_34_2" presStyleLbl="node1" presStyleIdx="5" presStyleCnt="7">
        <dgm:presLayoutVars>
          <dgm:bulletEnabled val="1"/>
        </dgm:presLayoutVars>
      </dgm:prSet>
      <dgm:spPr>
        <a:xfrm rot="240000">
          <a:off x="1040821" y="2383265"/>
          <a:ext cx="1688353" cy="583063"/>
        </a:xfrm>
        <a:prstGeom prst="roundRect">
          <a:avLst/>
        </a:prstGeom>
      </dgm:spPr>
    </dgm:pt>
    <dgm:pt modelId="{F06E2D88-A10E-4DEB-9F12-8A5F732CE8A5}" type="pres">
      <dgm:prSet presAssocID="{CB833882-5AD9-49DD-8F09-5240D2B5F60A}" presName="left_34_3" presStyleLbl="node1" presStyleIdx="6" presStyleCnt="7">
        <dgm:presLayoutVars>
          <dgm:bulletEnabled val="1"/>
        </dgm:presLayoutVars>
      </dgm:prSet>
      <dgm:spPr>
        <a:xfrm rot="240000">
          <a:off x="1088079" y="1759461"/>
          <a:ext cx="1688353" cy="583063"/>
        </a:xfrm>
        <a:prstGeom prst="roundRect">
          <a:avLst/>
        </a:prstGeom>
      </dgm:spPr>
    </dgm:pt>
  </dgm:ptLst>
  <dgm:cxnLst>
    <dgm:cxn modelId="{BCC43F02-A12B-4FBD-928C-C6544BBCF8AC}" type="presOf" srcId="{70289B0C-73F9-4AE9-905F-1513349021B0}" destId="{C7B02CA8-A97D-4FC5-8BE6-B768C93B8E96}" srcOrd="0" destOrd="0" presId="urn:microsoft.com/office/officeart/2005/8/layout/balance1"/>
    <dgm:cxn modelId="{F162840B-12FA-4A6D-93CE-FED27392843B}" srcId="{CC851495-35A7-40A2-8311-2B032905A6CA}" destId="{858EBF98-F416-4E0F-B0B7-9BC01FAE9D86}" srcOrd="2" destOrd="0" parTransId="{FE276BC0-B618-43D4-A4C3-B1450FDF6F50}" sibTransId="{EC885936-25E8-4D70-99BE-AE7597A13D24}"/>
    <dgm:cxn modelId="{3DE4062E-FEEA-4A5F-A268-A87C53557148}" type="presOf" srcId="{858EBF98-F416-4E0F-B0B7-9BC01FAE9D86}" destId="{82B0466E-E6EE-4C74-AE50-61CB33E16C3B}" srcOrd="0" destOrd="0" presId="urn:microsoft.com/office/officeart/2005/8/layout/balance1"/>
    <dgm:cxn modelId="{0DFBDD3E-760E-4AC7-9A05-A5B347C05E7B}" type="presOf" srcId="{8B86B0DC-DA77-4A60-BED9-A28EFC0F0082}" destId="{DD188B38-84DB-4CC7-B71A-16ED8023FD36}" srcOrd="0" destOrd="0" presId="urn:microsoft.com/office/officeart/2005/8/layout/balance1"/>
    <dgm:cxn modelId="{115F5D68-2B7C-4A0B-BCD8-E74B403B9F0D}" type="presOf" srcId="{CB833882-5AD9-49DD-8F09-5240D2B5F60A}" destId="{3F9CFD9D-EA9E-45DF-BE18-92595B139102}" srcOrd="0" destOrd="0" presId="urn:microsoft.com/office/officeart/2005/8/layout/balance1"/>
    <dgm:cxn modelId="{05BF294F-CB67-428A-AF75-7B03A8FB9923}" type="presOf" srcId="{A786F7C4-C402-4D61-852D-E5170CB0157E}" destId="{283DBB56-B4D5-4B98-AE2D-0345E59638BF}" srcOrd="0" destOrd="0" presId="urn:microsoft.com/office/officeart/2005/8/layout/balance1"/>
    <dgm:cxn modelId="{6CA8BC51-5805-4922-8CFC-19D232A03B0D}" type="presOf" srcId="{9BFE0BC5-41F0-4620-AB30-E5A16B52CDCC}" destId="{65EF079A-BB3F-470C-ADA5-4020419F7AFD}" srcOrd="0" destOrd="0" presId="urn:microsoft.com/office/officeart/2005/8/layout/balance1"/>
    <dgm:cxn modelId="{207EE552-6672-4738-B46D-E902EDCBD83D}" srcId="{9BFE0BC5-41F0-4620-AB30-E5A16B52CDCC}" destId="{8B86B0DC-DA77-4A60-BED9-A28EFC0F0082}" srcOrd="0" destOrd="0" parTransId="{DE1AFFA0-487A-435D-A531-108E16AFD9D3}" sibTransId="{040B02A9-B473-4182-AFBF-DA454145CAC6}"/>
    <dgm:cxn modelId="{61794973-84DA-4ABE-AE76-ACC58A063F5E}" type="presOf" srcId="{122CCDC4-A1C2-414B-822D-A42E449D53FB}" destId="{209E5BFA-472D-4325-AF20-A91300FA37C3}" srcOrd="0" destOrd="0" presId="urn:microsoft.com/office/officeart/2005/8/layout/balance1"/>
    <dgm:cxn modelId="{8B743256-557D-46B6-A767-9A6B3ED551DC}" srcId="{CC851495-35A7-40A2-8311-2B032905A6CA}" destId="{122CCDC4-A1C2-414B-822D-A42E449D53FB}" srcOrd="1" destOrd="0" parTransId="{66E5A3E8-DE2D-4270-ADE7-3DEB0453270E}" sibTransId="{8E5320B9-100E-445F-A154-EDB0DC075596}"/>
    <dgm:cxn modelId="{B7EB2C8A-EA81-409E-8FF6-22E50190C712}" srcId="{CB833882-5AD9-49DD-8F09-5240D2B5F60A}" destId="{9BFE0BC5-41F0-4620-AB30-E5A16B52CDCC}" srcOrd="0" destOrd="0" parTransId="{EB9E79ED-FA2C-431D-8691-BA26EF859641}" sibTransId="{5EF615DF-28F9-41F2-877F-7D30EFBFFF73}"/>
    <dgm:cxn modelId="{1CAF9691-3D17-48F0-80A9-11BAD22595E5}" srcId="{9BFE0BC5-41F0-4620-AB30-E5A16B52CDCC}" destId="{70289B0C-73F9-4AE9-905F-1513349021B0}" srcOrd="1" destOrd="0" parTransId="{805865BC-84B3-4E51-9587-A24E08B68D23}" sibTransId="{39F38D7F-CF6E-446E-A4F3-50C45DD195BA}"/>
    <dgm:cxn modelId="{EC15E39B-706B-40DE-A405-973BEB08FC3F}" srcId="{9BFE0BC5-41F0-4620-AB30-E5A16B52CDCC}" destId="{18865787-5C5B-435E-AE17-8444247988BF}" srcOrd="2" destOrd="0" parTransId="{B91273E6-3099-478E-9EE0-D3237E1CAD6D}" sibTransId="{7F67457B-E4CE-4B02-81E6-3F4DE62B846B}"/>
    <dgm:cxn modelId="{CB39C2A2-C2CB-4CB1-8906-56DB8FCDF7D3}" type="presOf" srcId="{051AB62D-4F1D-4376-854D-BF81F61E1054}" destId="{BB1CD9F6-F22F-4AE7-8871-86536F318F6F}" srcOrd="0" destOrd="0" presId="urn:microsoft.com/office/officeart/2005/8/layout/balance1"/>
    <dgm:cxn modelId="{D336F4C1-83E5-4E55-9404-0D85265505E6}" type="presOf" srcId="{18865787-5C5B-435E-AE17-8444247988BF}" destId="{F06E2D88-A10E-4DEB-9F12-8A5F732CE8A5}" srcOrd="0" destOrd="0" presId="urn:microsoft.com/office/officeart/2005/8/layout/balance1"/>
    <dgm:cxn modelId="{A2A971D5-FD1F-4AD6-A804-287DE97F4591}" srcId="{CC851495-35A7-40A2-8311-2B032905A6CA}" destId="{051AB62D-4F1D-4376-854D-BF81F61E1054}" srcOrd="0" destOrd="0" parTransId="{C1C80810-B248-46FE-B237-CEFBE7FD3050}" sibTransId="{C1F03D1F-A539-4B45-8E38-64E3D91B3BF9}"/>
    <dgm:cxn modelId="{456277D9-D84E-4670-9016-6A00C8AED94E}" type="presOf" srcId="{CC851495-35A7-40A2-8311-2B032905A6CA}" destId="{120D1461-1974-4365-9C99-D2FFD0B29F44}" srcOrd="0" destOrd="0" presId="urn:microsoft.com/office/officeart/2005/8/layout/balance1"/>
    <dgm:cxn modelId="{78E3A5EF-A75A-4D45-BB7A-0450F086168F}" srcId="{CB833882-5AD9-49DD-8F09-5240D2B5F60A}" destId="{CC851495-35A7-40A2-8311-2B032905A6CA}" srcOrd="1" destOrd="0" parTransId="{8CA963BA-B73C-460A-B4B2-3031FDB6032F}" sibTransId="{61B8491E-462D-416B-961F-8F3D8F668B35}"/>
    <dgm:cxn modelId="{0FC815FE-DD9B-45E3-A869-84DD6E5BF68A}" srcId="{CC851495-35A7-40A2-8311-2B032905A6CA}" destId="{A786F7C4-C402-4D61-852D-E5170CB0157E}" srcOrd="3" destOrd="0" parTransId="{FDD1EB5A-D99A-4627-8974-4665C33C7301}" sibTransId="{0E5DA6AE-715B-41DC-80A2-CF474E84EA72}"/>
    <dgm:cxn modelId="{0F9ABA14-2CBA-4DCB-B4AC-2400BBD515AB}" type="presParOf" srcId="{3F9CFD9D-EA9E-45DF-BE18-92595B139102}" destId="{F22500C5-9756-4A38-A0DF-A9B74269C291}" srcOrd="0" destOrd="0" presId="urn:microsoft.com/office/officeart/2005/8/layout/balance1"/>
    <dgm:cxn modelId="{2E35A62A-6F91-477B-9081-63E8DD8B75B1}" type="presParOf" srcId="{3F9CFD9D-EA9E-45DF-BE18-92595B139102}" destId="{986D624C-5521-4B33-AC38-CF8825116B73}" srcOrd="1" destOrd="0" presId="urn:microsoft.com/office/officeart/2005/8/layout/balance1"/>
    <dgm:cxn modelId="{8FB90C79-8414-43EE-AE78-91A9D70300C2}" type="presParOf" srcId="{986D624C-5521-4B33-AC38-CF8825116B73}" destId="{65EF079A-BB3F-470C-ADA5-4020419F7AFD}" srcOrd="0" destOrd="0" presId="urn:microsoft.com/office/officeart/2005/8/layout/balance1"/>
    <dgm:cxn modelId="{5F25A92A-C901-406B-9477-EC99895F95F6}" type="presParOf" srcId="{986D624C-5521-4B33-AC38-CF8825116B73}" destId="{120D1461-1974-4365-9C99-D2FFD0B29F44}" srcOrd="1" destOrd="0" presId="urn:microsoft.com/office/officeart/2005/8/layout/balance1"/>
    <dgm:cxn modelId="{962B2897-EA4D-4EDF-972A-C8F4EDB65A52}" type="presParOf" srcId="{3F9CFD9D-EA9E-45DF-BE18-92595B139102}" destId="{580D98CA-0B40-49C3-B5D5-5C8098D69726}" srcOrd="2" destOrd="0" presId="urn:microsoft.com/office/officeart/2005/8/layout/balance1"/>
    <dgm:cxn modelId="{44A2F255-6E78-4110-B435-808600260545}" type="presParOf" srcId="{580D98CA-0B40-49C3-B5D5-5C8098D69726}" destId="{2F4EF8F3-07EA-4A4B-B27D-197465AE4328}" srcOrd="0" destOrd="0" presId="urn:microsoft.com/office/officeart/2005/8/layout/balance1"/>
    <dgm:cxn modelId="{EDA73700-AB8E-46A9-B66C-46D6AE8EC833}" type="presParOf" srcId="{580D98CA-0B40-49C3-B5D5-5C8098D69726}" destId="{CF52E5E5-C4B4-47B6-9F8E-2E3F0491A5E3}" srcOrd="1" destOrd="0" presId="urn:microsoft.com/office/officeart/2005/8/layout/balance1"/>
    <dgm:cxn modelId="{11F6FEF4-7092-4D14-A632-74FDF86276C7}" type="presParOf" srcId="{580D98CA-0B40-49C3-B5D5-5C8098D69726}" destId="{00DE6FFF-4EAE-4A5D-A9F6-073ED8676BAD}" srcOrd="2" destOrd="0" presId="urn:microsoft.com/office/officeart/2005/8/layout/balance1"/>
    <dgm:cxn modelId="{1F8B7D0C-678D-4E81-BD02-A827F7C4A2DE}" type="presParOf" srcId="{580D98CA-0B40-49C3-B5D5-5C8098D69726}" destId="{BB1CD9F6-F22F-4AE7-8871-86536F318F6F}" srcOrd="3" destOrd="0" presId="urn:microsoft.com/office/officeart/2005/8/layout/balance1"/>
    <dgm:cxn modelId="{7F894D52-FCDB-40F4-97F8-32E9A95EE1CD}" type="presParOf" srcId="{580D98CA-0B40-49C3-B5D5-5C8098D69726}" destId="{209E5BFA-472D-4325-AF20-A91300FA37C3}" srcOrd="4" destOrd="0" presId="urn:microsoft.com/office/officeart/2005/8/layout/balance1"/>
    <dgm:cxn modelId="{FC5BC10F-AC0B-46C7-9CC9-BF58B8BC0FD4}" type="presParOf" srcId="{580D98CA-0B40-49C3-B5D5-5C8098D69726}" destId="{82B0466E-E6EE-4C74-AE50-61CB33E16C3B}" srcOrd="5" destOrd="0" presId="urn:microsoft.com/office/officeart/2005/8/layout/balance1"/>
    <dgm:cxn modelId="{E3EA33BE-56C5-4A7C-8983-72F29748932F}" type="presParOf" srcId="{580D98CA-0B40-49C3-B5D5-5C8098D69726}" destId="{283DBB56-B4D5-4B98-AE2D-0345E59638BF}" srcOrd="6" destOrd="0" presId="urn:microsoft.com/office/officeart/2005/8/layout/balance1"/>
    <dgm:cxn modelId="{A81AB60A-D9B3-4A5D-AED9-8A5A6B4DEE99}" type="presParOf" srcId="{580D98CA-0B40-49C3-B5D5-5C8098D69726}" destId="{DD188B38-84DB-4CC7-B71A-16ED8023FD36}" srcOrd="7" destOrd="0" presId="urn:microsoft.com/office/officeart/2005/8/layout/balance1"/>
    <dgm:cxn modelId="{8F658B21-DF26-4E2C-8807-BE461C98F51D}" type="presParOf" srcId="{580D98CA-0B40-49C3-B5D5-5C8098D69726}" destId="{C7B02CA8-A97D-4FC5-8BE6-B768C93B8E96}" srcOrd="8" destOrd="0" presId="urn:microsoft.com/office/officeart/2005/8/layout/balance1"/>
    <dgm:cxn modelId="{3545E678-B7DC-4761-8565-75189D777C32}" type="presParOf" srcId="{580D98CA-0B40-49C3-B5D5-5C8098D69726}" destId="{F06E2D88-A10E-4DEB-9F12-8A5F732CE8A5}" srcOrd="9" destOrd="0" presId="urn:microsoft.com/office/officeart/2005/8/layout/balanc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4E321F-8244-488B-951B-D27B7ED55B03}"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fr-FR"/>
        </a:p>
      </dgm:t>
    </dgm:pt>
    <dgm:pt modelId="{CC60E7F8-2D84-46CA-9910-AAC4D409BA2B}">
      <dgm:prSet phldrT="[Texte]" custT="1"/>
      <dgm:spPr>
        <a:blipFill rotWithShape="0">
          <a:blip xmlns:r="http://schemas.openxmlformats.org/officeDocument/2006/relationships" r:embed="rId1"/>
          <a:srcRect/>
          <a:stretch>
            <a:fillRect/>
          </a:stretch>
        </a:blipFill>
      </dgm:spPr>
      <dgm:t>
        <a:bodyPr/>
        <a:lstStyle/>
        <a:p>
          <a:endParaRPr lang="fr-FR" sz="2400" dirty="0"/>
        </a:p>
      </dgm:t>
    </dgm:pt>
    <dgm:pt modelId="{E02E4C4B-734F-4B74-9EED-D945FEF1AA68}" type="parTrans" cxnId="{0040EE4D-B621-437A-9D7A-0BFBB63716F7}">
      <dgm:prSet/>
      <dgm:spPr/>
      <dgm:t>
        <a:bodyPr/>
        <a:lstStyle/>
        <a:p>
          <a:endParaRPr lang="fr-FR"/>
        </a:p>
      </dgm:t>
    </dgm:pt>
    <dgm:pt modelId="{50C1F43D-8645-476F-A0C2-5984649315AE}" type="sibTrans" cxnId="{0040EE4D-B621-437A-9D7A-0BFBB63716F7}">
      <dgm:prSet/>
      <dgm:spPr/>
      <dgm:t>
        <a:bodyPr/>
        <a:lstStyle/>
        <a:p>
          <a:endParaRPr lang="fr-FR"/>
        </a:p>
      </dgm:t>
    </dgm:pt>
    <dgm:pt modelId="{2B503283-91C4-4B5B-B845-232D8526149B}">
      <dgm:prSet phldrT="[Texte]" custT="1"/>
      <dgm:spPr>
        <a:solidFill>
          <a:srgbClr val="002B2F"/>
        </a:solidFill>
      </dgm:spPr>
      <dgm:t>
        <a:bodyPr/>
        <a:lstStyle/>
        <a:p>
          <a:endParaRPr lang="fr-FR" sz="2200" kern="1200" dirty="0"/>
        </a:p>
      </dgm:t>
    </dgm:pt>
    <dgm:pt modelId="{FB2CEC88-476F-42A7-8EA6-2151AA1060DC}" type="parTrans" cxnId="{410A8433-DA9D-46BD-B094-84F33CC21A5A}">
      <dgm:prSet/>
      <dgm:spPr/>
      <dgm:t>
        <a:bodyPr/>
        <a:lstStyle/>
        <a:p>
          <a:endParaRPr lang="fr-FR"/>
        </a:p>
      </dgm:t>
    </dgm:pt>
    <dgm:pt modelId="{1669C65C-A4E9-4C0C-9174-FD6240FA0454}" type="sibTrans" cxnId="{410A8433-DA9D-46BD-B094-84F33CC21A5A}">
      <dgm:prSet/>
      <dgm:spPr/>
      <dgm:t>
        <a:bodyPr/>
        <a:lstStyle/>
        <a:p>
          <a:endParaRPr lang="fr-FR"/>
        </a:p>
      </dgm:t>
    </dgm:pt>
    <dgm:pt modelId="{6A738C73-7A77-40CC-BBC4-AB5238D380CD}">
      <dgm:prSet phldrT="[Texte]" custT="1"/>
      <dgm:spPr>
        <a:solidFill>
          <a:srgbClr val="391325"/>
        </a:solidFill>
      </dgm:spPr>
      <dgm:t>
        <a:bodyPr/>
        <a:lstStyle/>
        <a:p>
          <a:endParaRPr lang="fr-FR" sz="1400" dirty="0"/>
        </a:p>
      </dgm:t>
    </dgm:pt>
    <dgm:pt modelId="{2F5418DD-3BAE-4DAC-BBDF-D179DB7B3178}" type="parTrans" cxnId="{E5995D27-DFBC-40D2-9D5C-1B2D00D54741}">
      <dgm:prSet/>
      <dgm:spPr/>
      <dgm:t>
        <a:bodyPr/>
        <a:lstStyle/>
        <a:p>
          <a:endParaRPr lang="fr-FR"/>
        </a:p>
      </dgm:t>
    </dgm:pt>
    <dgm:pt modelId="{B2D7F492-F50F-4487-A248-BE564F280C9C}" type="sibTrans" cxnId="{E5995D27-DFBC-40D2-9D5C-1B2D00D54741}">
      <dgm:prSet/>
      <dgm:spPr/>
      <dgm:t>
        <a:bodyPr/>
        <a:lstStyle/>
        <a:p>
          <a:endParaRPr lang="fr-FR"/>
        </a:p>
      </dgm:t>
    </dgm:pt>
    <dgm:pt modelId="{A5D7203D-223E-4C3D-811A-13F0A996EA1C}" type="pres">
      <dgm:prSet presAssocID="{D34E321F-8244-488B-951B-D27B7ED55B03}" presName="compositeShape" presStyleCnt="0">
        <dgm:presLayoutVars>
          <dgm:chMax val="7"/>
          <dgm:dir/>
          <dgm:resizeHandles val="exact"/>
        </dgm:presLayoutVars>
      </dgm:prSet>
      <dgm:spPr/>
    </dgm:pt>
    <dgm:pt modelId="{43D8826C-0316-4E5F-AA79-9B6E799F3B30}" type="pres">
      <dgm:prSet presAssocID="{D34E321F-8244-488B-951B-D27B7ED55B03}" presName="wedge1" presStyleLbl="node1" presStyleIdx="0" presStyleCnt="3" custLinFactNeighborX="-5195" custLinFactNeighborY="3007"/>
      <dgm:spPr/>
    </dgm:pt>
    <dgm:pt modelId="{53E44E30-AFC0-4389-B9FF-63AB1559D1F8}" type="pres">
      <dgm:prSet presAssocID="{D34E321F-8244-488B-951B-D27B7ED55B03}" presName="wedge1Tx" presStyleLbl="node1" presStyleIdx="0" presStyleCnt="3">
        <dgm:presLayoutVars>
          <dgm:chMax val="0"/>
          <dgm:chPref val="0"/>
          <dgm:bulletEnabled val="1"/>
        </dgm:presLayoutVars>
      </dgm:prSet>
      <dgm:spPr/>
    </dgm:pt>
    <dgm:pt modelId="{7AFD2F25-2D59-41C3-8B1E-7AAB27DBF60F}" type="pres">
      <dgm:prSet presAssocID="{D34E321F-8244-488B-951B-D27B7ED55B03}" presName="wedge2" presStyleLbl="node1" presStyleIdx="1" presStyleCnt="3" custLinFactNeighborX="146"/>
      <dgm:spPr/>
    </dgm:pt>
    <dgm:pt modelId="{6370315B-AD6E-4035-9C03-7AA7331D5AF6}" type="pres">
      <dgm:prSet presAssocID="{D34E321F-8244-488B-951B-D27B7ED55B03}" presName="wedge2Tx" presStyleLbl="node1" presStyleIdx="1" presStyleCnt="3">
        <dgm:presLayoutVars>
          <dgm:chMax val="0"/>
          <dgm:chPref val="0"/>
          <dgm:bulletEnabled val="1"/>
        </dgm:presLayoutVars>
      </dgm:prSet>
      <dgm:spPr/>
    </dgm:pt>
    <dgm:pt modelId="{030F7B92-6B98-4BDF-8E7C-87C5F4AF69FC}" type="pres">
      <dgm:prSet presAssocID="{D34E321F-8244-488B-951B-D27B7ED55B03}" presName="wedge3" presStyleLbl="node1" presStyleIdx="2" presStyleCnt="3" custLinFactNeighborX="348" custLinFactNeighborY="120"/>
      <dgm:spPr/>
    </dgm:pt>
    <dgm:pt modelId="{EC56F771-32D9-4250-9B44-C4D89632D5ED}" type="pres">
      <dgm:prSet presAssocID="{D34E321F-8244-488B-951B-D27B7ED55B03}" presName="wedge3Tx" presStyleLbl="node1" presStyleIdx="2" presStyleCnt="3">
        <dgm:presLayoutVars>
          <dgm:chMax val="0"/>
          <dgm:chPref val="0"/>
          <dgm:bulletEnabled val="1"/>
        </dgm:presLayoutVars>
      </dgm:prSet>
      <dgm:spPr/>
    </dgm:pt>
  </dgm:ptLst>
  <dgm:cxnLst>
    <dgm:cxn modelId="{4C60AD16-3E9B-4729-854C-B41832E6B75E}" type="presOf" srcId="{CC60E7F8-2D84-46CA-9910-AAC4D409BA2B}" destId="{43D8826C-0316-4E5F-AA79-9B6E799F3B30}" srcOrd="0" destOrd="0" presId="urn:microsoft.com/office/officeart/2005/8/layout/chart3"/>
    <dgm:cxn modelId="{E5995D27-DFBC-40D2-9D5C-1B2D00D54741}" srcId="{D34E321F-8244-488B-951B-D27B7ED55B03}" destId="{6A738C73-7A77-40CC-BBC4-AB5238D380CD}" srcOrd="2" destOrd="0" parTransId="{2F5418DD-3BAE-4DAC-BBDF-D179DB7B3178}" sibTransId="{B2D7F492-F50F-4487-A248-BE564F280C9C}"/>
    <dgm:cxn modelId="{410A8433-DA9D-46BD-B094-84F33CC21A5A}" srcId="{D34E321F-8244-488B-951B-D27B7ED55B03}" destId="{2B503283-91C4-4B5B-B845-232D8526149B}" srcOrd="1" destOrd="0" parTransId="{FB2CEC88-476F-42A7-8EA6-2151AA1060DC}" sibTransId="{1669C65C-A4E9-4C0C-9174-FD6240FA0454}"/>
    <dgm:cxn modelId="{E1A7C03A-B0A9-48B2-BCEE-B012722FDEEF}" type="presOf" srcId="{CC60E7F8-2D84-46CA-9910-AAC4D409BA2B}" destId="{53E44E30-AFC0-4389-B9FF-63AB1559D1F8}" srcOrd="1" destOrd="0" presId="urn:microsoft.com/office/officeart/2005/8/layout/chart3"/>
    <dgm:cxn modelId="{356B1D45-45AE-45CB-8AC6-6434E52A15AA}" type="presOf" srcId="{2B503283-91C4-4B5B-B845-232D8526149B}" destId="{6370315B-AD6E-4035-9C03-7AA7331D5AF6}" srcOrd="1" destOrd="0" presId="urn:microsoft.com/office/officeart/2005/8/layout/chart3"/>
    <dgm:cxn modelId="{0040EE4D-B621-437A-9D7A-0BFBB63716F7}" srcId="{D34E321F-8244-488B-951B-D27B7ED55B03}" destId="{CC60E7F8-2D84-46CA-9910-AAC4D409BA2B}" srcOrd="0" destOrd="0" parTransId="{E02E4C4B-734F-4B74-9EED-D945FEF1AA68}" sibTransId="{50C1F43D-8645-476F-A0C2-5984649315AE}"/>
    <dgm:cxn modelId="{734D7470-4A88-4FD3-9228-10689DCA2AA7}" type="presOf" srcId="{6A738C73-7A77-40CC-BBC4-AB5238D380CD}" destId="{030F7B92-6B98-4BDF-8E7C-87C5F4AF69FC}" srcOrd="0" destOrd="0" presId="urn:microsoft.com/office/officeart/2005/8/layout/chart3"/>
    <dgm:cxn modelId="{B4741351-4432-4A79-973F-44D9ED0BD34C}" type="presOf" srcId="{2B503283-91C4-4B5B-B845-232D8526149B}" destId="{7AFD2F25-2D59-41C3-8B1E-7AAB27DBF60F}" srcOrd="0" destOrd="0" presId="urn:microsoft.com/office/officeart/2005/8/layout/chart3"/>
    <dgm:cxn modelId="{4D862472-28F3-41D1-9EEE-72EC93F268E6}" type="presOf" srcId="{D34E321F-8244-488B-951B-D27B7ED55B03}" destId="{A5D7203D-223E-4C3D-811A-13F0A996EA1C}" srcOrd="0" destOrd="0" presId="urn:microsoft.com/office/officeart/2005/8/layout/chart3"/>
    <dgm:cxn modelId="{2BE723DB-ED69-4987-9F37-C67E1E8328B5}" type="presOf" srcId="{6A738C73-7A77-40CC-BBC4-AB5238D380CD}" destId="{EC56F771-32D9-4250-9B44-C4D89632D5ED}" srcOrd="1" destOrd="0" presId="urn:microsoft.com/office/officeart/2005/8/layout/chart3"/>
    <dgm:cxn modelId="{BD37D63D-6B1B-4424-8F4B-C80E29319A94}" type="presParOf" srcId="{A5D7203D-223E-4C3D-811A-13F0A996EA1C}" destId="{43D8826C-0316-4E5F-AA79-9B6E799F3B30}" srcOrd="0" destOrd="0" presId="urn:microsoft.com/office/officeart/2005/8/layout/chart3"/>
    <dgm:cxn modelId="{C69F27D9-81D6-474F-B06E-7FB5DB2EF2A6}" type="presParOf" srcId="{A5D7203D-223E-4C3D-811A-13F0A996EA1C}" destId="{53E44E30-AFC0-4389-B9FF-63AB1559D1F8}" srcOrd="1" destOrd="0" presId="urn:microsoft.com/office/officeart/2005/8/layout/chart3"/>
    <dgm:cxn modelId="{2B5E4761-7824-4F5F-A0B7-C21C102D1FC1}" type="presParOf" srcId="{A5D7203D-223E-4C3D-811A-13F0A996EA1C}" destId="{7AFD2F25-2D59-41C3-8B1E-7AAB27DBF60F}" srcOrd="2" destOrd="0" presId="urn:microsoft.com/office/officeart/2005/8/layout/chart3"/>
    <dgm:cxn modelId="{C866DE43-B2E2-491A-B5FF-F0FF0584EB64}" type="presParOf" srcId="{A5D7203D-223E-4C3D-811A-13F0A996EA1C}" destId="{6370315B-AD6E-4035-9C03-7AA7331D5AF6}" srcOrd="3" destOrd="0" presId="urn:microsoft.com/office/officeart/2005/8/layout/chart3"/>
    <dgm:cxn modelId="{076F4232-DF7D-481A-A7D7-E27C88C2D77F}" type="presParOf" srcId="{A5D7203D-223E-4C3D-811A-13F0A996EA1C}" destId="{030F7B92-6B98-4BDF-8E7C-87C5F4AF69FC}" srcOrd="4" destOrd="0" presId="urn:microsoft.com/office/officeart/2005/8/layout/chart3"/>
    <dgm:cxn modelId="{1502E181-E558-4DE7-94DD-F318988242CD}" type="presParOf" srcId="{A5D7203D-223E-4C3D-811A-13F0A996EA1C}" destId="{EC56F771-32D9-4250-9B44-C4D89632D5ED}" srcOrd="5" destOrd="0" presId="urn:microsoft.com/office/officeart/2005/8/layout/char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4E321F-8244-488B-951B-D27B7ED55B03}"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fr-FR"/>
        </a:p>
      </dgm:t>
    </dgm:pt>
    <dgm:pt modelId="{CC60E7F8-2D84-46CA-9910-AAC4D409BA2B}">
      <dgm:prSet phldrT="[Texte]" custT="1"/>
      <dgm:spPr>
        <a:solidFill>
          <a:schemeClr val="bg1">
            <a:lumMod val="85000"/>
          </a:schemeClr>
        </a:solidFill>
      </dgm:spPr>
      <dgm:t>
        <a:bodyPr/>
        <a:lstStyle/>
        <a:p>
          <a:r>
            <a:rPr lang="fr-FR" sz="1600" b="1" dirty="0">
              <a:latin typeface="Roboto"/>
            </a:rPr>
            <a:t>C</a:t>
          </a:r>
          <a:r>
            <a:rPr lang="fr-FR" sz="700" dirty="0">
              <a:latin typeface="Roboto"/>
            </a:rPr>
            <a:t>ommunity</a:t>
          </a:r>
        </a:p>
      </dgm:t>
    </dgm:pt>
    <dgm:pt modelId="{E02E4C4B-734F-4B74-9EED-D945FEF1AA68}" type="parTrans" cxnId="{0040EE4D-B621-437A-9D7A-0BFBB63716F7}">
      <dgm:prSet/>
      <dgm:spPr/>
      <dgm:t>
        <a:bodyPr/>
        <a:lstStyle/>
        <a:p>
          <a:endParaRPr lang="fr-FR"/>
        </a:p>
      </dgm:t>
    </dgm:pt>
    <dgm:pt modelId="{50C1F43D-8645-476F-A0C2-5984649315AE}" type="sibTrans" cxnId="{0040EE4D-B621-437A-9D7A-0BFBB63716F7}">
      <dgm:prSet/>
      <dgm:spPr/>
      <dgm:t>
        <a:bodyPr/>
        <a:lstStyle/>
        <a:p>
          <a:endParaRPr lang="fr-FR"/>
        </a:p>
      </dgm:t>
    </dgm:pt>
    <dgm:pt modelId="{2B503283-91C4-4B5B-B845-232D8526149B}">
      <dgm:prSet phldrT="[Texte]" custT="1"/>
      <dgm:spPr>
        <a:solidFill>
          <a:schemeClr val="bg1">
            <a:lumMod val="85000"/>
          </a:schemeClr>
        </a:solidFill>
      </dgm:spPr>
      <dgm:t>
        <a:bodyPr/>
        <a:lstStyle/>
        <a:p>
          <a:r>
            <a:rPr lang="fr-FR" sz="1600" b="1" kern="1200" dirty="0" err="1">
              <a:latin typeface="Roboto"/>
            </a:rPr>
            <a:t>M</a:t>
          </a:r>
          <a:r>
            <a:rPr lang="fr-FR" sz="700" b="0" kern="1200" dirty="0" err="1">
              <a:latin typeface="Roboto"/>
            </a:rPr>
            <a:t>anaged</a:t>
          </a:r>
          <a:endParaRPr lang="fr-FR" sz="700" b="0" kern="1200" dirty="0"/>
        </a:p>
      </dgm:t>
    </dgm:pt>
    <dgm:pt modelId="{FB2CEC88-476F-42A7-8EA6-2151AA1060DC}" type="parTrans" cxnId="{410A8433-DA9D-46BD-B094-84F33CC21A5A}">
      <dgm:prSet/>
      <dgm:spPr/>
      <dgm:t>
        <a:bodyPr/>
        <a:lstStyle/>
        <a:p>
          <a:endParaRPr lang="fr-FR"/>
        </a:p>
      </dgm:t>
    </dgm:pt>
    <dgm:pt modelId="{1669C65C-A4E9-4C0C-9174-FD6240FA0454}" type="sibTrans" cxnId="{410A8433-DA9D-46BD-B094-84F33CC21A5A}">
      <dgm:prSet/>
      <dgm:spPr/>
      <dgm:t>
        <a:bodyPr/>
        <a:lstStyle/>
        <a:p>
          <a:endParaRPr lang="fr-FR"/>
        </a:p>
      </dgm:t>
    </dgm:pt>
    <dgm:pt modelId="{6A738C73-7A77-40CC-BBC4-AB5238D380CD}">
      <dgm:prSet phldrT="[Texte]" custT="1"/>
      <dgm:spPr>
        <a:solidFill>
          <a:srgbClr val="391325"/>
        </a:solidFill>
      </dgm:spPr>
      <dgm:t>
        <a:bodyPr/>
        <a:lstStyle/>
        <a:p>
          <a:r>
            <a:rPr lang="fr-FR" sz="1600" b="1" dirty="0" err="1"/>
            <a:t>O</a:t>
          </a:r>
          <a:r>
            <a:rPr lang="fr-FR" sz="700" dirty="0" err="1"/>
            <a:t>nboarding</a:t>
          </a:r>
          <a:endParaRPr lang="fr-FR" sz="700" dirty="0"/>
        </a:p>
      </dgm:t>
    </dgm:pt>
    <dgm:pt modelId="{2F5418DD-3BAE-4DAC-BBDF-D179DB7B3178}" type="parTrans" cxnId="{E5995D27-DFBC-40D2-9D5C-1B2D00D54741}">
      <dgm:prSet/>
      <dgm:spPr/>
      <dgm:t>
        <a:bodyPr/>
        <a:lstStyle/>
        <a:p>
          <a:endParaRPr lang="fr-FR"/>
        </a:p>
      </dgm:t>
    </dgm:pt>
    <dgm:pt modelId="{B2D7F492-F50F-4487-A248-BE564F280C9C}" type="sibTrans" cxnId="{E5995D27-DFBC-40D2-9D5C-1B2D00D54741}">
      <dgm:prSet/>
      <dgm:spPr/>
      <dgm:t>
        <a:bodyPr/>
        <a:lstStyle/>
        <a:p>
          <a:endParaRPr lang="fr-FR"/>
        </a:p>
      </dgm:t>
    </dgm:pt>
    <dgm:pt modelId="{A5D7203D-223E-4C3D-811A-13F0A996EA1C}" type="pres">
      <dgm:prSet presAssocID="{D34E321F-8244-488B-951B-D27B7ED55B03}" presName="compositeShape" presStyleCnt="0">
        <dgm:presLayoutVars>
          <dgm:chMax val="7"/>
          <dgm:dir/>
          <dgm:resizeHandles val="exact"/>
        </dgm:presLayoutVars>
      </dgm:prSet>
      <dgm:spPr/>
    </dgm:pt>
    <dgm:pt modelId="{43D8826C-0316-4E5F-AA79-9B6E799F3B30}" type="pres">
      <dgm:prSet presAssocID="{D34E321F-8244-488B-951B-D27B7ED55B03}" presName="wedge1" presStyleLbl="node1" presStyleIdx="0" presStyleCnt="3" custLinFactNeighborX="-5195" custLinFactNeighborY="3007"/>
      <dgm:spPr/>
    </dgm:pt>
    <dgm:pt modelId="{53E44E30-AFC0-4389-B9FF-63AB1559D1F8}" type="pres">
      <dgm:prSet presAssocID="{D34E321F-8244-488B-951B-D27B7ED55B03}" presName="wedge1Tx" presStyleLbl="node1" presStyleIdx="0" presStyleCnt="3">
        <dgm:presLayoutVars>
          <dgm:chMax val="0"/>
          <dgm:chPref val="0"/>
          <dgm:bulletEnabled val="1"/>
        </dgm:presLayoutVars>
      </dgm:prSet>
      <dgm:spPr/>
    </dgm:pt>
    <dgm:pt modelId="{7AFD2F25-2D59-41C3-8B1E-7AAB27DBF60F}" type="pres">
      <dgm:prSet presAssocID="{D34E321F-8244-488B-951B-D27B7ED55B03}" presName="wedge2" presStyleLbl="node1" presStyleIdx="1" presStyleCnt="3" custLinFactNeighborX="146"/>
      <dgm:spPr/>
    </dgm:pt>
    <dgm:pt modelId="{6370315B-AD6E-4035-9C03-7AA7331D5AF6}" type="pres">
      <dgm:prSet presAssocID="{D34E321F-8244-488B-951B-D27B7ED55B03}" presName="wedge2Tx" presStyleLbl="node1" presStyleIdx="1" presStyleCnt="3">
        <dgm:presLayoutVars>
          <dgm:chMax val="0"/>
          <dgm:chPref val="0"/>
          <dgm:bulletEnabled val="1"/>
        </dgm:presLayoutVars>
      </dgm:prSet>
      <dgm:spPr/>
    </dgm:pt>
    <dgm:pt modelId="{030F7B92-6B98-4BDF-8E7C-87C5F4AF69FC}" type="pres">
      <dgm:prSet presAssocID="{D34E321F-8244-488B-951B-D27B7ED55B03}" presName="wedge3" presStyleLbl="node1" presStyleIdx="2" presStyleCnt="3" custLinFactNeighborX="348" custLinFactNeighborY="120"/>
      <dgm:spPr/>
    </dgm:pt>
    <dgm:pt modelId="{EC56F771-32D9-4250-9B44-C4D89632D5ED}" type="pres">
      <dgm:prSet presAssocID="{D34E321F-8244-488B-951B-D27B7ED55B03}" presName="wedge3Tx" presStyleLbl="node1" presStyleIdx="2" presStyleCnt="3">
        <dgm:presLayoutVars>
          <dgm:chMax val="0"/>
          <dgm:chPref val="0"/>
          <dgm:bulletEnabled val="1"/>
        </dgm:presLayoutVars>
      </dgm:prSet>
      <dgm:spPr/>
    </dgm:pt>
  </dgm:ptLst>
  <dgm:cxnLst>
    <dgm:cxn modelId="{4C60AD16-3E9B-4729-854C-B41832E6B75E}" type="presOf" srcId="{CC60E7F8-2D84-46CA-9910-AAC4D409BA2B}" destId="{43D8826C-0316-4E5F-AA79-9B6E799F3B30}" srcOrd="0" destOrd="0" presId="urn:microsoft.com/office/officeart/2005/8/layout/chart3"/>
    <dgm:cxn modelId="{E5995D27-DFBC-40D2-9D5C-1B2D00D54741}" srcId="{D34E321F-8244-488B-951B-D27B7ED55B03}" destId="{6A738C73-7A77-40CC-BBC4-AB5238D380CD}" srcOrd="2" destOrd="0" parTransId="{2F5418DD-3BAE-4DAC-BBDF-D179DB7B3178}" sibTransId="{B2D7F492-F50F-4487-A248-BE564F280C9C}"/>
    <dgm:cxn modelId="{410A8433-DA9D-46BD-B094-84F33CC21A5A}" srcId="{D34E321F-8244-488B-951B-D27B7ED55B03}" destId="{2B503283-91C4-4B5B-B845-232D8526149B}" srcOrd="1" destOrd="0" parTransId="{FB2CEC88-476F-42A7-8EA6-2151AA1060DC}" sibTransId="{1669C65C-A4E9-4C0C-9174-FD6240FA0454}"/>
    <dgm:cxn modelId="{E1A7C03A-B0A9-48B2-BCEE-B012722FDEEF}" type="presOf" srcId="{CC60E7F8-2D84-46CA-9910-AAC4D409BA2B}" destId="{53E44E30-AFC0-4389-B9FF-63AB1559D1F8}" srcOrd="1" destOrd="0" presId="urn:microsoft.com/office/officeart/2005/8/layout/chart3"/>
    <dgm:cxn modelId="{356B1D45-45AE-45CB-8AC6-6434E52A15AA}" type="presOf" srcId="{2B503283-91C4-4B5B-B845-232D8526149B}" destId="{6370315B-AD6E-4035-9C03-7AA7331D5AF6}" srcOrd="1" destOrd="0" presId="urn:microsoft.com/office/officeart/2005/8/layout/chart3"/>
    <dgm:cxn modelId="{0040EE4D-B621-437A-9D7A-0BFBB63716F7}" srcId="{D34E321F-8244-488B-951B-D27B7ED55B03}" destId="{CC60E7F8-2D84-46CA-9910-AAC4D409BA2B}" srcOrd="0" destOrd="0" parTransId="{E02E4C4B-734F-4B74-9EED-D945FEF1AA68}" sibTransId="{50C1F43D-8645-476F-A0C2-5984649315AE}"/>
    <dgm:cxn modelId="{734D7470-4A88-4FD3-9228-10689DCA2AA7}" type="presOf" srcId="{6A738C73-7A77-40CC-BBC4-AB5238D380CD}" destId="{030F7B92-6B98-4BDF-8E7C-87C5F4AF69FC}" srcOrd="0" destOrd="0" presId="urn:microsoft.com/office/officeart/2005/8/layout/chart3"/>
    <dgm:cxn modelId="{B4741351-4432-4A79-973F-44D9ED0BD34C}" type="presOf" srcId="{2B503283-91C4-4B5B-B845-232D8526149B}" destId="{7AFD2F25-2D59-41C3-8B1E-7AAB27DBF60F}" srcOrd="0" destOrd="0" presId="urn:microsoft.com/office/officeart/2005/8/layout/chart3"/>
    <dgm:cxn modelId="{4D862472-28F3-41D1-9EEE-72EC93F268E6}" type="presOf" srcId="{D34E321F-8244-488B-951B-D27B7ED55B03}" destId="{A5D7203D-223E-4C3D-811A-13F0A996EA1C}" srcOrd="0" destOrd="0" presId="urn:microsoft.com/office/officeart/2005/8/layout/chart3"/>
    <dgm:cxn modelId="{2BE723DB-ED69-4987-9F37-C67E1E8328B5}" type="presOf" srcId="{6A738C73-7A77-40CC-BBC4-AB5238D380CD}" destId="{EC56F771-32D9-4250-9B44-C4D89632D5ED}" srcOrd="1" destOrd="0" presId="urn:microsoft.com/office/officeart/2005/8/layout/chart3"/>
    <dgm:cxn modelId="{BD37D63D-6B1B-4424-8F4B-C80E29319A94}" type="presParOf" srcId="{A5D7203D-223E-4C3D-811A-13F0A996EA1C}" destId="{43D8826C-0316-4E5F-AA79-9B6E799F3B30}" srcOrd="0" destOrd="0" presId="urn:microsoft.com/office/officeart/2005/8/layout/chart3"/>
    <dgm:cxn modelId="{C69F27D9-81D6-474F-B06E-7FB5DB2EF2A6}" type="presParOf" srcId="{A5D7203D-223E-4C3D-811A-13F0A996EA1C}" destId="{53E44E30-AFC0-4389-B9FF-63AB1559D1F8}" srcOrd="1" destOrd="0" presId="urn:microsoft.com/office/officeart/2005/8/layout/chart3"/>
    <dgm:cxn modelId="{2B5E4761-7824-4F5F-A0B7-C21C102D1FC1}" type="presParOf" srcId="{A5D7203D-223E-4C3D-811A-13F0A996EA1C}" destId="{7AFD2F25-2D59-41C3-8B1E-7AAB27DBF60F}" srcOrd="2" destOrd="0" presId="urn:microsoft.com/office/officeart/2005/8/layout/chart3"/>
    <dgm:cxn modelId="{C866DE43-B2E2-491A-B5FF-F0FF0584EB64}" type="presParOf" srcId="{A5D7203D-223E-4C3D-811A-13F0A996EA1C}" destId="{6370315B-AD6E-4035-9C03-7AA7331D5AF6}" srcOrd="3" destOrd="0" presId="urn:microsoft.com/office/officeart/2005/8/layout/chart3"/>
    <dgm:cxn modelId="{076F4232-DF7D-481A-A7D7-E27C88C2D77F}" type="presParOf" srcId="{A5D7203D-223E-4C3D-811A-13F0A996EA1C}" destId="{030F7B92-6B98-4BDF-8E7C-87C5F4AF69FC}" srcOrd="4" destOrd="0" presId="urn:microsoft.com/office/officeart/2005/8/layout/chart3"/>
    <dgm:cxn modelId="{1502E181-E558-4DE7-94DD-F318988242CD}" type="presParOf" srcId="{A5D7203D-223E-4C3D-811A-13F0A996EA1C}" destId="{EC56F771-32D9-4250-9B44-C4D89632D5ED}" srcOrd="5" destOrd="0" presId="urn:microsoft.com/office/officeart/2005/8/layout/chart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4E321F-8244-488B-951B-D27B7ED55B03}"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fr-FR"/>
        </a:p>
      </dgm:t>
    </dgm:pt>
    <dgm:pt modelId="{CC60E7F8-2D84-46CA-9910-AAC4D409BA2B}">
      <dgm:prSet phldrT="[Texte]" custT="1"/>
      <dgm:spPr>
        <a:blipFill rotWithShape="0">
          <a:blip xmlns:r="http://schemas.openxmlformats.org/officeDocument/2006/relationships" r:embed="rId1"/>
          <a:srcRect/>
          <a:stretch>
            <a:fillRect/>
          </a:stretch>
        </a:blipFill>
      </dgm:spPr>
      <dgm:t>
        <a:bodyPr/>
        <a:lstStyle/>
        <a:p>
          <a:r>
            <a:rPr lang="fr-FR" sz="1600" b="1" dirty="0">
              <a:latin typeface="Roboto"/>
            </a:rPr>
            <a:t>C</a:t>
          </a:r>
          <a:r>
            <a:rPr lang="fr-FR" sz="700" dirty="0">
              <a:latin typeface="Roboto"/>
            </a:rPr>
            <a:t>ommunity</a:t>
          </a:r>
        </a:p>
      </dgm:t>
    </dgm:pt>
    <dgm:pt modelId="{E02E4C4B-734F-4B74-9EED-D945FEF1AA68}" type="parTrans" cxnId="{0040EE4D-B621-437A-9D7A-0BFBB63716F7}">
      <dgm:prSet/>
      <dgm:spPr/>
      <dgm:t>
        <a:bodyPr/>
        <a:lstStyle/>
        <a:p>
          <a:endParaRPr lang="fr-FR"/>
        </a:p>
      </dgm:t>
    </dgm:pt>
    <dgm:pt modelId="{50C1F43D-8645-476F-A0C2-5984649315AE}" type="sibTrans" cxnId="{0040EE4D-B621-437A-9D7A-0BFBB63716F7}">
      <dgm:prSet/>
      <dgm:spPr/>
      <dgm:t>
        <a:bodyPr/>
        <a:lstStyle/>
        <a:p>
          <a:endParaRPr lang="fr-FR"/>
        </a:p>
      </dgm:t>
    </dgm:pt>
    <dgm:pt modelId="{2B503283-91C4-4B5B-B845-232D8526149B}">
      <dgm:prSet phldrT="[Texte]" custT="1"/>
      <dgm:spPr>
        <a:solidFill>
          <a:schemeClr val="bg1">
            <a:lumMod val="85000"/>
          </a:schemeClr>
        </a:solidFill>
      </dgm:spPr>
      <dgm:t>
        <a:bodyPr/>
        <a:lstStyle/>
        <a:p>
          <a:r>
            <a:rPr lang="fr-FR" sz="1600" b="1" kern="1200" dirty="0" err="1">
              <a:latin typeface="Roboto"/>
            </a:rPr>
            <a:t>M</a:t>
          </a:r>
          <a:r>
            <a:rPr lang="fr-FR" sz="700" b="0" kern="1200" dirty="0" err="1">
              <a:latin typeface="Roboto"/>
            </a:rPr>
            <a:t>anaged</a:t>
          </a:r>
          <a:endParaRPr lang="fr-FR" sz="700" b="0" kern="1200" dirty="0"/>
        </a:p>
      </dgm:t>
    </dgm:pt>
    <dgm:pt modelId="{FB2CEC88-476F-42A7-8EA6-2151AA1060DC}" type="parTrans" cxnId="{410A8433-DA9D-46BD-B094-84F33CC21A5A}">
      <dgm:prSet/>
      <dgm:spPr/>
      <dgm:t>
        <a:bodyPr/>
        <a:lstStyle/>
        <a:p>
          <a:endParaRPr lang="fr-FR"/>
        </a:p>
      </dgm:t>
    </dgm:pt>
    <dgm:pt modelId="{1669C65C-A4E9-4C0C-9174-FD6240FA0454}" type="sibTrans" cxnId="{410A8433-DA9D-46BD-B094-84F33CC21A5A}">
      <dgm:prSet/>
      <dgm:spPr/>
      <dgm:t>
        <a:bodyPr/>
        <a:lstStyle/>
        <a:p>
          <a:endParaRPr lang="fr-FR"/>
        </a:p>
      </dgm:t>
    </dgm:pt>
    <dgm:pt modelId="{6A738C73-7A77-40CC-BBC4-AB5238D380CD}">
      <dgm:prSet phldrT="[Texte]" custT="1"/>
      <dgm:spPr>
        <a:solidFill>
          <a:schemeClr val="bg1">
            <a:lumMod val="85000"/>
          </a:schemeClr>
        </a:solidFill>
      </dgm:spPr>
      <dgm:t>
        <a:bodyPr/>
        <a:lstStyle/>
        <a:p>
          <a:r>
            <a:rPr lang="fr-FR" sz="1600" b="1" dirty="0" err="1"/>
            <a:t>O</a:t>
          </a:r>
          <a:r>
            <a:rPr lang="fr-FR" sz="700" dirty="0" err="1"/>
            <a:t>nboarding</a:t>
          </a:r>
          <a:endParaRPr lang="fr-FR" sz="700" dirty="0"/>
        </a:p>
      </dgm:t>
    </dgm:pt>
    <dgm:pt modelId="{2F5418DD-3BAE-4DAC-BBDF-D179DB7B3178}" type="parTrans" cxnId="{E5995D27-DFBC-40D2-9D5C-1B2D00D54741}">
      <dgm:prSet/>
      <dgm:spPr/>
      <dgm:t>
        <a:bodyPr/>
        <a:lstStyle/>
        <a:p>
          <a:endParaRPr lang="fr-FR"/>
        </a:p>
      </dgm:t>
    </dgm:pt>
    <dgm:pt modelId="{B2D7F492-F50F-4487-A248-BE564F280C9C}" type="sibTrans" cxnId="{E5995D27-DFBC-40D2-9D5C-1B2D00D54741}">
      <dgm:prSet/>
      <dgm:spPr/>
      <dgm:t>
        <a:bodyPr/>
        <a:lstStyle/>
        <a:p>
          <a:endParaRPr lang="fr-FR"/>
        </a:p>
      </dgm:t>
    </dgm:pt>
    <dgm:pt modelId="{A5D7203D-223E-4C3D-811A-13F0A996EA1C}" type="pres">
      <dgm:prSet presAssocID="{D34E321F-8244-488B-951B-D27B7ED55B03}" presName="compositeShape" presStyleCnt="0">
        <dgm:presLayoutVars>
          <dgm:chMax val="7"/>
          <dgm:dir/>
          <dgm:resizeHandles val="exact"/>
        </dgm:presLayoutVars>
      </dgm:prSet>
      <dgm:spPr/>
    </dgm:pt>
    <dgm:pt modelId="{43D8826C-0316-4E5F-AA79-9B6E799F3B30}" type="pres">
      <dgm:prSet presAssocID="{D34E321F-8244-488B-951B-D27B7ED55B03}" presName="wedge1" presStyleLbl="node1" presStyleIdx="0" presStyleCnt="3" custLinFactNeighborX="-5195" custLinFactNeighborY="3007"/>
      <dgm:spPr/>
    </dgm:pt>
    <dgm:pt modelId="{53E44E30-AFC0-4389-B9FF-63AB1559D1F8}" type="pres">
      <dgm:prSet presAssocID="{D34E321F-8244-488B-951B-D27B7ED55B03}" presName="wedge1Tx" presStyleLbl="node1" presStyleIdx="0" presStyleCnt="3">
        <dgm:presLayoutVars>
          <dgm:chMax val="0"/>
          <dgm:chPref val="0"/>
          <dgm:bulletEnabled val="1"/>
        </dgm:presLayoutVars>
      </dgm:prSet>
      <dgm:spPr/>
    </dgm:pt>
    <dgm:pt modelId="{7AFD2F25-2D59-41C3-8B1E-7AAB27DBF60F}" type="pres">
      <dgm:prSet presAssocID="{D34E321F-8244-488B-951B-D27B7ED55B03}" presName="wedge2" presStyleLbl="node1" presStyleIdx="1" presStyleCnt="3" custLinFactNeighborX="146"/>
      <dgm:spPr/>
    </dgm:pt>
    <dgm:pt modelId="{6370315B-AD6E-4035-9C03-7AA7331D5AF6}" type="pres">
      <dgm:prSet presAssocID="{D34E321F-8244-488B-951B-D27B7ED55B03}" presName="wedge2Tx" presStyleLbl="node1" presStyleIdx="1" presStyleCnt="3">
        <dgm:presLayoutVars>
          <dgm:chMax val="0"/>
          <dgm:chPref val="0"/>
          <dgm:bulletEnabled val="1"/>
        </dgm:presLayoutVars>
      </dgm:prSet>
      <dgm:spPr/>
    </dgm:pt>
    <dgm:pt modelId="{030F7B92-6B98-4BDF-8E7C-87C5F4AF69FC}" type="pres">
      <dgm:prSet presAssocID="{D34E321F-8244-488B-951B-D27B7ED55B03}" presName="wedge3" presStyleLbl="node1" presStyleIdx="2" presStyleCnt="3" custLinFactNeighborX="348" custLinFactNeighborY="120"/>
      <dgm:spPr/>
    </dgm:pt>
    <dgm:pt modelId="{EC56F771-32D9-4250-9B44-C4D89632D5ED}" type="pres">
      <dgm:prSet presAssocID="{D34E321F-8244-488B-951B-D27B7ED55B03}" presName="wedge3Tx" presStyleLbl="node1" presStyleIdx="2" presStyleCnt="3">
        <dgm:presLayoutVars>
          <dgm:chMax val="0"/>
          <dgm:chPref val="0"/>
          <dgm:bulletEnabled val="1"/>
        </dgm:presLayoutVars>
      </dgm:prSet>
      <dgm:spPr/>
    </dgm:pt>
  </dgm:ptLst>
  <dgm:cxnLst>
    <dgm:cxn modelId="{4C60AD16-3E9B-4729-854C-B41832E6B75E}" type="presOf" srcId="{CC60E7F8-2D84-46CA-9910-AAC4D409BA2B}" destId="{43D8826C-0316-4E5F-AA79-9B6E799F3B30}" srcOrd="0" destOrd="0" presId="urn:microsoft.com/office/officeart/2005/8/layout/chart3"/>
    <dgm:cxn modelId="{E5995D27-DFBC-40D2-9D5C-1B2D00D54741}" srcId="{D34E321F-8244-488B-951B-D27B7ED55B03}" destId="{6A738C73-7A77-40CC-BBC4-AB5238D380CD}" srcOrd="2" destOrd="0" parTransId="{2F5418DD-3BAE-4DAC-BBDF-D179DB7B3178}" sibTransId="{B2D7F492-F50F-4487-A248-BE564F280C9C}"/>
    <dgm:cxn modelId="{410A8433-DA9D-46BD-B094-84F33CC21A5A}" srcId="{D34E321F-8244-488B-951B-D27B7ED55B03}" destId="{2B503283-91C4-4B5B-B845-232D8526149B}" srcOrd="1" destOrd="0" parTransId="{FB2CEC88-476F-42A7-8EA6-2151AA1060DC}" sibTransId="{1669C65C-A4E9-4C0C-9174-FD6240FA0454}"/>
    <dgm:cxn modelId="{E1A7C03A-B0A9-48B2-BCEE-B012722FDEEF}" type="presOf" srcId="{CC60E7F8-2D84-46CA-9910-AAC4D409BA2B}" destId="{53E44E30-AFC0-4389-B9FF-63AB1559D1F8}" srcOrd="1" destOrd="0" presId="urn:microsoft.com/office/officeart/2005/8/layout/chart3"/>
    <dgm:cxn modelId="{356B1D45-45AE-45CB-8AC6-6434E52A15AA}" type="presOf" srcId="{2B503283-91C4-4B5B-B845-232D8526149B}" destId="{6370315B-AD6E-4035-9C03-7AA7331D5AF6}" srcOrd="1" destOrd="0" presId="urn:microsoft.com/office/officeart/2005/8/layout/chart3"/>
    <dgm:cxn modelId="{0040EE4D-B621-437A-9D7A-0BFBB63716F7}" srcId="{D34E321F-8244-488B-951B-D27B7ED55B03}" destId="{CC60E7F8-2D84-46CA-9910-AAC4D409BA2B}" srcOrd="0" destOrd="0" parTransId="{E02E4C4B-734F-4B74-9EED-D945FEF1AA68}" sibTransId="{50C1F43D-8645-476F-A0C2-5984649315AE}"/>
    <dgm:cxn modelId="{734D7470-4A88-4FD3-9228-10689DCA2AA7}" type="presOf" srcId="{6A738C73-7A77-40CC-BBC4-AB5238D380CD}" destId="{030F7B92-6B98-4BDF-8E7C-87C5F4AF69FC}" srcOrd="0" destOrd="0" presId="urn:microsoft.com/office/officeart/2005/8/layout/chart3"/>
    <dgm:cxn modelId="{B4741351-4432-4A79-973F-44D9ED0BD34C}" type="presOf" srcId="{2B503283-91C4-4B5B-B845-232D8526149B}" destId="{7AFD2F25-2D59-41C3-8B1E-7AAB27DBF60F}" srcOrd="0" destOrd="0" presId="urn:microsoft.com/office/officeart/2005/8/layout/chart3"/>
    <dgm:cxn modelId="{4D862472-28F3-41D1-9EEE-72EC93F268E6}" type="presOf" srcId="{D34E321F-8244-488B-951B-D27B7ED55B03}" destId="{A5D7203D-223E-4C3D-811A-13F0A996EA1C}" srcOrd="0" destOrd="0" presId="urn:microsoft.com/office/officeart/2005/8/layout/chart3"/>
    <dgm:cxn modelId="{2BE723DB-ED69-4987-9F37-C67E1E8328B5}" type="presOf" srcId="{6A738C73-7A77-40CC-BBC4-AB5238D380CD}" destId="{EC56F771-32D9-4250-9B44-C4D89632D5ED}" srcOrd="1" destOrd="0" presId="urn:microsoft.com/office/officeart/2005/8/layout/chart3"/>
    <dgm:cxn modelId="{BD37D63D-6B1B-4424-8F4B-C80E29319A94}" type="presParOf" srcId="{A5D7203D-223E-4C3D-811A-13F0A996EA1C}" destId="{43D8826C-0316-4E5F-AA79-9B6E799F3B30}" srcOrd="0" destOrd="0" presId="urn:microsoft.com/office/officeart/2005/8/layout/chart3"/>
    <dgm:cxn modelId="{C69F27D9-81D6-474F-B06E-7FB5DB2EF2A6}" type="presParOf" srcId="{A5D7203D-223E-4C3D-811A-13F0A996EA1C}" destId="{53E44E30-AFC0-4389-B9FF-63AB1559D1F8}" srcOrd="1" destOrd="0" presId="urn:microsoft.com/office/officeart/2005/8/layout/chart3"/>
    <dgm:cxn modelId="{2B5E4761-7824-4F5F-A0B7-C21C102D1FC1}" type="presParOf" srcId="{A5D7203D-223E-4C3D-811A-13F0A996EA1C}" destId="{7AFD2F25-2D59-41C3-8B1E-7AAB27DBF60F}" srcOrd="2" destOrd="0" presId="urn:microsoft.com/office/officeart/2005/8/layout/chart3"/>
    <dgm:cxn modelId="{C866DE43-B2E2-491A-B5FF-F0FF0584EB64}" type="presParOf" srcId="{A5D7203D-223E-4C3D-811A-13F0A996EA1C}" destId="{6370315B-AD6E-4035-9C03-7AA7331D5AF6}" srcOrd="3" destOrd="0" presId="urn:microsoft.com/office/officeart/2005/8/layout/chart3"/>
    <dgm:cxn modelId="{076F4232-DF7D-481A-A7D7-E27C88C2D77F}" type="presParOf" srcId="{A5D7203D-223E-4C3D-811A-13F0A996EA1C}" destId="{030F7B92-6B98-4BDF-8E7C-87C5F4AF69FC}" srcOrd="4" destOrd="0" presId="urn:microsoft.com/office/officeart/2005/8/layout/chart3"/>
    <dgm:cxn modelId="{1502E181-E558-4DE7-94DD-F318988242CD}" type="presParOf" srcId="{A5D7203D-223E-4C3D-811A-13F0A996EA1C}" destId="{EC56F771-32D9-4250-9B44-C4D89632D5ED}" srcOrd="5" destOrd="0" presId="urn:microsoft.com/office/officeart/2005/8/layout/chart3"/>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4E321F-8244-488B-951B-D27B7ED55B03}"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fr-FR"/>
        </a:p>
      </dgm:t>
    </dgm:pt>
    <dgm:pt modelId="{CC60E7F8-2D84-46CA-9910-AAC4D409BA2B}">
      <dgm:prSet phldrT="[Texte]" custT="1"/>
      <dgm:spPr>
        <a:solidFill>
          <a:schemeClr val="bg1">
            <a:lumMod val="85000"/>
          </a:schemeClr>
        </a:solidFill>
      </dgm:spPr>
      <dgm:t>
        <a:bodyPr/>
        <a:lstStyle/>
        <a:p>
          <a:r>
            <a:rPr lang="fr-FR" sz="1600" b="1" dirty="0">
              <a:latin typeface="Roboto"/>
            </a:rPr>
            <a:t>C</a:t>
          </a:r>
          <a:r>
            <a:rPr lang="fr-FR" sz="700" dirty="0">
              <a:latin typeface="Roboto"/>
            </a:rPr>
            <a:t>ommunity</a:t>
          </a:r>
        </a:p>
      </dgm:t>
    </dgm:pt>
    <dgm:pt modelId="{E02E4C4B-734F-4B74-9EED-D945FEF1AA68}" type="parTrans" cxnId="{0040EE4D-B621-437A-9D7A-0BFBB63716F7}">
      <dgm:prSet/>
      <dgm:spPr/>
      <dgm:t>
        <a:bodyPr/>
        <a:lstStyle/>
        <a:p>
          <a:endParaRPr lang="fr-FR"/>
        </a:p>
      </dgm:t>
    </dgm:pt>
    <dgm:pt modelId="{50C1F43D-8645-476F-A0C2-5984649315AE}" type="sibTrans" cxnId="{0040EE4D-B621-437A-9D7A-0BFBB63716F7}">
      <dgm:prSet/>
      <dgm:spPr/>
      <dgm:t>
        <a:bodyPr/>
        <a:lstStyle/>
        <a:p>
          <a:endParaRPr lang="fr-FR"/>
        </a:p>
      </dgm:t>
    </dgm:pt>
    <dgm:pt modelId="{2B503283-91C4-4B5B-B845-232D8526149B}">
      <dgm:prSet phldrT="[Texte]" custT="1"/>
      <dgm:spPr>
        <a:solidFill>
          <a:srgbClr val="002B2F"/>
        </a:solidFill>
      </dgm:spPr>
      <dgm:t>
        <a:bodyPr/>
        <a:lstStyle/>
        <a:p>
          <a:r>
            <a:rPr lang="fr-FR" sz="1600" b="1" kern="1200" dirty="0" err="1">
              <a:latin typeface="Roboto"/>
            </a:rPr>
            <a:t>M</a:t>
          </a:r>
          <a:r>
            <a:rPr lang="fr-FR" sz="700" b="0" kern="1200" dirty="0" err="1">
              <a:latin typeface="Roboto"/>
            </a:rPr>
            <a:t>anaged</a:t>
          </a:r>
          <a:endParaRPr lang="fr-FR" sz="700" b="0" kern="1200" dirty="0"/>
        </a:p>
      </dgm:t>
    </dgm:pt>
    <dgm:pt modelId="{FB2CEC88-476F-42A7-8EA6-2151AA1060DC}" type="parTrans" cxnId="{410A8433-DA9D-46BD-B094-84F33CC21A5A}">
      <dgm:prSet/>
      <dgm:spPr/>
      <dgm:t>
        <a:bodyPr/>
        <a:lstStyle/>
        <a:p>
          <a:endParaRPr lang="fr-FR"/>
        </a:p>
      </dgm:t>
    </dgm:pt>
    <dgm:pt modelId="{1669C65C-A4E9-4C0C-9174-FD6240FA0454}" type="sibTrans" cxnId="{410A8433-DA9D-46BD-B094-84F33CC21A5A}">
      <dgm:prSet/>
      <dgm:spPr/>
      <dgm:t>
        <a:bodyPr/>
        <a:lstStyle/>
        <a:p>
          <a:endParaRPr lang="fr-FR"/>
        </a:p>
      </dgm:t>
    </dgm:pt>
    <dgm:pt modelId="{6A738C73-7A77-40CC-BBC4-AB5238D380CD}">
      <dgm:prSet phldrT="[Texte]" custT="1"/>
      <dgm:spPr>
        <a:solidFill>
          <a:schemeClr val="bg1">
            <a:lumMod val="85000"/>
          </a:schemeClr>
        </a:solidFill>
      </dgm:spPr>
      <dgm:t>
        <a:bodyPr/>
        <a:lstStyle/>
        <a:p>
          <a:r>
            <a:rPr lang="fr-FR" sz="1600" b="1" dirty="0" err="1"/>
            <a:t>O</a:t>
          </a:r>
          <a:r>
            <a:rPr lang="fr-FR" sz="700" dirty="0" err="1"/>
            <a:t>nboarding</a:t>
          </a:r>
          <a:endParaRPr lang="fr-FR" sz="700" dirty="0"/>
        </a:p>
      </dgm:t>
    </dgm:pt>
    <dgm:pt modelId="{2F5418DD-3BAE-4DAC-BBDF-D179DB7B3178}" type="parTrans" cxnId="{E5995D27-DFBC-40D2-9D5C-1B2D00D54741}">
      <dgm:prSet/>
      <dgm:spPr/>
      <dgm:t>
        <a:bodyPr/>
        <a:lstStyle/>
        <a:p>
          <a:endParaRPr lang="fr-FR"/>
        </a:p>
      </dgm:t>
    </dgm:pt>
    <dgm:pt modelId="{B2D7F492-F50F-4487-A248-BE564F280C9C}" type="sibTrans" cxnId="{E5995D27-DFBC-40D2-9D5C-1B2D00D54741}">
      <dgm:prSet/>
      <dgm:spPr/>
      <dgm:t>
        <a:bodyPr/>
        <a:lstStyle/>
        <a:p>
          <a:endParaRPr lang="fr-FR"/>
        </a:p>
      </dgm:t>
    </dgm:pt>
    <dgm:pt modelId="{A5D7203D-223E-4C3D-811A-13F0A996EA1C}" type="pres">
      <dgm:prSet presAssocID="{D34E321F-8244-488B-951B-D27B7ED55B03}" presName="compositeShape" presStyleCnt="0">
        <dgm:presLayoutVars>
          <dgm:chMax val="7"/>
          <dgm:dir/>
          <dgm:resizeHandles val="exact"/>
        </dgm:presLayoutVars>
      </dgm:prSet>
      <dgm:spPr/>
    </dgm:pt>
    <dgm:pt modelId="{43D8826C-0316-4E5F-AA79-9B6E799F3B30}" type="pres">
      <dgm:prSet presAssocID="{D34E321F-8244-488B-951B-D27B7ED55B03}" presName="wedge1" presStyleLbl="node1" presStyleIdx="0" presStyleCnt="3" custLinFactNeighborX="-5195" custLinFactNeighborY="3007"/>
      <dgm:spPr/>
    </dgm:pt>
    <dgm:pt modelId="{53E44E30-AFC0-4389-B9FF-63AB1559D1F8}" type="pres">
      <dgm:prSet presAssocID="{D34E321F-8244-488B-951B-D27B7ED55B03}" presName="wedge1Tx" presStyleLbl="node1" presStyleIdx="0" presStyleCnt="3">
        <dgm:presLayoutVars>
          <dgm:chMax val="0"/>
          <dgm:chPref val="0"/>
          <dgm:bulletEnabled val="1"/>
        </dgm:presLayoutVars>
      </dgm:prSet>
      <dgm:spPr/>
    </dgm:pt>
    <dgm:pt modelId="{7AFD2F25-2D59-41C3-8B1E-7AAB27DBF60F}" type="pres">
      <dgm:prSet presAssocID="{D34E321F-8244-488B-951B-D27B7ED55B03}" presName="wedge2" presStyleLbl="node1" presStyleIdx="1" presStyleCnt="3" custLinFactNeighborX="146"/>
      <dgm:spPr/>
    </dgm:pt>
    <dgm:pt modelId="{6370315B-AD6E-4035-9C03-7AA7331D5AF6}" type="pres">
      <dgm:prSet presAssocID="{D34E321F-8244-488B-951B-D27B7ED55B03}" presName="wedge2Tx" presStyleLbl="node1" presStyleIdx="1" presStyleCnt="3">
        <dgm:presLayoutVars>
          <dgm:chMax val="0"/>
          <dgm:chPref val="0"/>
          <dgm:bulletEnabled val="1"/>
        </dgm:presLayoutVars>
      </dgm:prSet>
      <dgm:spPr/>
    </dgm:pt>
    <dgm:pt modelId="{030F7B92-6B98-4BDF-8E7C-87C5F4AF69FC}" type="pres">
      <dgm:prSet presAssocID="{D34E321F-8244-488B-951B-D27B7ED55B03}" presName="wedge3" presStyleLbl="node1" presStyleIdx="2" presStyleCnt="3" custLinFactNeighborX="348" custLinFactNeighborY="120"/>
      <dgm:spPr/>
    </dgm:pt>
    <dgm:pt modelId="{EC56F771-32D9-4250-9B44-C4D89632D5ED}" type="pres">
      <dgm:prSet presAssocID="{D34E321F-8244-488B-951B-D27B7ED55B03}" presName="wedge3Tx" presStyleLbl="node1" presStyleIdx="2" presStyleCnt="3">
        <dgm:presLayoutVars>
          <dgm:chMax val="0"/>
          <dgm:chPref val="0"/>
          <dgm:bulletEnabled val="1"/>
        </dgm:presLayoutVars>
      </dgm:prSet>
      <dgm:spPr/>
    </dgm:pt>
  </dgm:ptLst>
  <dgm:cxnLst>
    <dgm:cxn modelId="{4C60AD16-3E9B-4729-854C-B41832E6B75E}" type="presOf" srcId="{CC60E7F8-2D84-46CA-9910-AAC4D409BA2B}" destId="{43D8826C-0316-4E5F-AA79-9B6E799F3B30}" srcOrd="0" destOrd="0" presId="urn:microsoft.com/office/officeart/2005/8/layout/chart3"/>
    <dgm:cxn modelId="{E5995D27-DFBC-40D2-9D5C-1B2D00D54741}" srcId="{D34E321F-8244-488B-951B-D27B7ED55B03}" destId="{6A738C73-7A77-40CC-BBC4-AB5238D380CD}" srcOrd="2" destOrd="0" parTransId="{2F5418DD-3BAE-4DAC-BBDF-D179DB7B3178}" sibTransId="{B2D7F492-F50F-4487-A248-BE564F280C9C}"/>
    <dgm:cxn modelId="{410A8433-DA9D-46BD-B094-84F33CC21A5A}" srcId="{D34E321F-8244-488B-951B-D27B7ED55B03}" destId="{2B503283-91C4-4B5B-B845-232D8526149B}" srcOrd="1" destOrd="0" parTransId="{FB2CEC88-476F-42A7-8EA6-2151AA1060DC}" sibTransId="{1669C65C-A4E9-4C0C-9174-FD6240FA0454}"/>
    <dgm:cxn modelId="{E1A7C03A-B0A9-48B2-BCEE-B012722FDEEF}" type="presOf" srcId="{CC60E7F8-2D84-46CA-9910-AAC4D409BA2B}" destId="{53E44E30-AFC0-4389-B9FF-63AB1559D1F8}" srcOrd="1" destOrd="0" presId="urn:microsoft.com/office/officeart/2005/8/layout/chart3"/>
    <dgm:cxn modelId="{356B1D45-45AE-45CB-8AC6-6434E52A15AA}" type="presOf" srcId="{2B503283-91C4-4B5B-B845-232D8526149B}" destId="{6370315B-AD6E-4035-9C03-7AA7331D5AF6}" srcOrd="1" destOrd="0" presId="urn:microsoft.com/office/officeart/2005/8/layout/chart3"/>
    <dgm:cxn modelId="{0040EE4D-B621-437A-9D7A-0BFBB63716F7}" srcId="{D34E321F-8244-488B-951B-D27B7ED55B03}" destId="{CC60E7F8-2D84-46CA-9910-AAC4D409BA2B}" srcOrd="0" destOrd="0" parTransId="{E02E4C4B-734F-4B74-9EED-D945FEF1AA68}" sibTransId="{50C1F43D-8645-476F-A0C2-5984649315AE}"/>
    <dgm:cxn modelId="{734D7470-4A88-4FD3-9228-10689DCA2AA7}" type="presOf" srcId="{6A738C73-7A77-40CC-BBC4-AB5238D380CD}" destId="{030F7B92-6B98-4BDF-8E7C-87C5F4AF69FC}" srcOrd="0" destOrd="0" presId="urn:microsoft.com/office/officeart/2005/8/layout/chart3"/>
    <dgm:cxn modelId="{B4741351-4432-4A79-973F-44D9ED0BD34C}" type="presOf" srcId="{2B503283-91C4-4B5B-B845-232D8526149B}" destId="{7AFD2F25-2D59-41C3-8B1E-7AAB27DBF60F}" srcOrd="0" destOrd="0" presId="urn:microsoft.com/office/officeart/2005/8/layout/chart3"/>
    <dgm:cxn modelId="{4D862472-28F3-41D1-9EEE-72EC93F268E6}" type="presOf" srcId="{D34E321F-8244-488B-951B-D27B7ED55B03}" destId="{A5D7203D-223E-4C3D-811A-13F0A996EA1C}" srcOrd="0" destOrd="0" presId="urn:microsoft.com/office/officeart/2005/8/layout/chart3"/>
    <dgm:cxn modelId="{2BE723DB-ED69-4987-9F37-C67E1E8328B5}" type="presOf" srcId="{6A738C73-7A77-40CC-BBC4-AB5238D380CD}" destId="{EC56F771-32D9-4250-9B44-C4D89632D5ED}" srcOrd="1" destOrd="0" presId="urn:microsoft.com/office/officeart/2005/8/layout/chart3"/>
    <dgm:cxn modelId="{BD37D63D-6B1B-4424-8F4B-C80E29319A94}" type="presParOf" srcId="{A5D7203D-223E-4C3D-811A-13F0A996EA1C}" destId="{43D8826C-0316-4E5F-AA79-9B6E799F3B30}" srcOrd="0" destOrd="0" presId="urn:microsoft.com/office/officeart/2005/8/layout/chart3"/>
    <dgm:cxn modelId="{C69F27D9-81D6-474F-B06E-7FB5DB2EF2A6}" type="presParOf" srcId="{A5D7203D-223E-4C3D-811A-13F0A996EA1C}" destId="{53E44E30-AFC0-4389-B9FF-63AB1559D1F8}" srcOrd="1" destOrd="0" presId="urn:microsoft.com/office/officeart/2005/8/layout/chart3"/>
    <dgm:cxn modelId="{2B5E4761-7824-4F5F-A0B7-C21C102D1FC1}" type="presParOf" srcId="{A5D7203D-223E-4C3D-811A-13F0A996EA1C}" destId="{7AFD2F25-2D59-41C3-8B1E-7AAB27DBF60F}" srcOrd="2" destOrd="0" presId="urn:microsoft.com/office/officeart/2005/8/layout/chart3"/>
    <dgm:cxn modelId="{C866DE43-B2E2-491A-B5FF-F0FF0584EB64}" type="presParOf" srcId="{A5D7203D-223E-4C3D-811A-13F0A996EA1C}" destId="{6370315B-AD6E-4035-9C03-7AA7331D5AF6}" srcOrd="3" destOrd="0" presId="urn:microsoft.com/office/officeart/2005/8/layout/chart3"/>
    <dgm:cxn modelId="{076F4232-DF7D-481A-A7D7-E27C88C2D77F}" type="presParOf" srcId="{A5D7203D-223E-4C3D-811A-13F0A996EA1C}" destId="{030F7B92-6B98-4BDF-8E7C-87C5F4AF69FC}" srcOrd="4" destOrd="0" presId="urn:microsoft.com/office/officeart/2005/8/layout/chart3"/>
    <dgm:cxn modelId="{1502E181-E558-4DE7-94DD-F318988242CD}" type="presParOf" srcId="{A5D7203D-223E-4C3D-811A-13F0A996EA1C}" destId="{EC56F771-32D9-4250-9B44-C4D89632D5ED}" srcOrd="5" destOrd="0" presId="urn:microsoft.com/office/officeart/2005/8/layout/char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F079A-BB3F-470C-ADA5-4020419F7AFD}">
      <dsp:nvSpPr>
        <dsp:cNvPr id="0" name=""/>
        <dsp:cNvSpPr/>
      </dsp:nvSpPr>
      <dsp:spPr>
        <a:xfrm>
          <a:off x="939840" y="0"/>
          <a:ext cx="1701284" cy="945158"/>
        </a:xfrm>
        <a:prstGeom prst="roundRect">
          <a:avLst>
            <a:gd name="adj" fmla="val 10000"/>
          </a:avLst>
        </a:prstGeom>
        <a:solidFill>
          <a:srgbClr val="00B050">
            <a:alpha val="90000"/>
          </a:srgb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b="1" kern="1200" dirty="0" err="1">
              <a:solidFill>
                <a:schemeClr val="bg1"/>
              </a:solidFill>
            </a:rPr>
            <a:t>Advantages</a:t>
          </a:r>
          <a:endParaRPr lang="fr-FR" sz="1700" b="1" kern="1200" dirty="0">
            <a:solidFill>
              <a:schemeClr val="bg1"/>
            </a:solidFill>
          </a:endParaRPr>
        </a:p>
      </dsp:txBody>
      <dsp:txXfrm>
        <a:off x="967523" y="27683"/>
        <a:ext cx="1645918" cy="889792"/>
      </dsp:txXfrm>
    </dsp:sp>
    <dsp:sp modelId="{120D1461-1974-4365-9C99-D2FFD0B29F44}">
      <dsp:nvSpPr>
        <dsp:cNvPr id="0" name=""/>
        <dsp:cNvSpPr/>
      </dsp:nvSpPr>
      <dsp:spPr>
        <a:xfrm>
          <a:off x="3397251" y="0"/>
          <a:ext cx="1701284" cy="945158"/>
        </a:xfrm>
        <a:prstGeom prst="roundRect">
          <a:avLst>
            <a:gd name="adj" fmla="val 10000"/>
          </a:avLst>
        </a:prstGeom>
        <a:solidFill>
          <a:srgbClr val="C6361B"/>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err="1">
              <a:solidFill>
                <a:schemeClr val="bg1"/>
              </a:solidFill>
              <a:latin typeface="Roboto Medium" panose="02000000000000000000" pitchFamily="2" charset="0"/>
              <a:ea typeface="Roboto Medium" panose="02000000000000000000" pitchFamily="2" charset="0"/>
            </a:rPr>
            <a:t>Disadvantages</a:t>
          </a:r>
          <a:endParaRPr lang="fr-FR" sz="1700" kern="1200" dirty="0">
            <a:solidFill>
              <a:schemeClr val="bg1"/>
            </a:solidFill>
            <a:latin typeface="Roboto Medium" panose="02000000000000000000" pitchFamily="2" charset="0"/>
            <a:ea typeface="Roboto Medium" panose="02000000000000000000" pitchFamily="2" charset="0"/>
          </a:endParaRPr>
        </a:p>
      </dsp:txBody>
      <dsp:txXfrm>
        <a:off x="3424934" y="27683"/>
        <a:ext cx="1645918" cy="889792"/>
      </dsp:txXfrm>
    </dsp:sp>
    <dsp:sp modelId="{CF52E5E5-C4B4-47B6-9F8E-2E3F0491A5E3}">
      <dsp:nvSpPr>
        <dsp:cNvPr id="0" name=""/>
        <dsp:cNvSpPr/>
      </dsp:nvSpPr>
      <dsp:spPr>
        <a:xfrm>
          <a:off x="2664753" y="4016921"/>
          <a:ext cx="708868" cy="708868"/>
        </a:xfrm>
        <a:prstGeom prst="triangle">
          <a:avLst/>
        </a:prstGeom>
        <a:solidFill>
          <a:schemeClr val="tx1">
            <a:alpha val="90000"/>
          </a:scheme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sp>
    <dsp:sp modelId="{00DE6FFF-4EAE-4A5D-A9F6-073ED8676BAD}">
      <dsp:nvSpPr>
        <dsp:cNvPr id="0" name=""/>
        <dsp:cNvSpPr/>
      </dsp:nvSpPr>
      <dsp:spPr>
        <a:xfrm rot="240000">
          <a:off x="891933" y="3713163"/>
          <a:ext cx="4254509" cy="297504"/>
        </a:xfrm>
        <a:prstGeom prst="rect">
          <a:avLst/>
        </a:prstGeom>
        <a:solidFill>
          <a:schemeClr val="tx1">
            <a:alpha val="90000"/>
          </a:scheme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sp>
    <dsp:sp modelId="{BB1CD9F6-F22F-4AE7-8871-86536F318F6F}">
      <dsp:nvSpPr>
        <dsp:cNvPr id="0" name=""/>
        <dsp:cNvSpPr/>
      </dsp:nvSpPr>
      <dsp:spPr>
        <a:xfrm rot="240000">
          <a:off x="3450974" y="3177198"/>
          <a:ext cx="1688353" cy="583063"/>
        </a:xfrm>
        <a:prstGeom prst="roundRect">
          <a:avLst/>
        </a:prstGeom>
        <a:solidFill>
          <a:srgbClr val="C6361B"/>
        </a:solidFill>
        <a:ln w="25400" cap="flat" cmpd="sng" algn="ctr">
          <a:solidFill>
            <a:srgbClr val="000000">
              <a:alpha val="9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622300">
            <a:lnSpc>
              <a:spcPct val="90000"/>
            </a:lnSpc>
            <a:spcBef>
              <a:spcPct val="0"/>
            </a:spcBef>
            <a:spcAft>
              <a:spcPct val="35000"/>
            </a:spcAft>
            <a:buNone/>
          </a:pPr>
          <a:r>
            <a:rPr lang="fr-FR" sz="1400" kern="1200" dirty="0" err="1">
              <a:solidFill>
                <a:prstClr val="white"/>
              </a:solidFill>
              <a:latin typeface="Roboto Medium" panose="02000000000000000000" pitchFamily="2" charset="0"/>
              <a:ea typeface="Roboto Medium" panose="02000000000000000000" pitchFamily="2" charset="0"/>
              <a:cs typeface="+mn-cs"/>
            </a:rPr>
            <a:t>Scalability</a:t>
          </a:r>
          <a:endParaRPr lang="fr-FR" sz="1400" kern="1200" dirty="0">
            <a:solidFill>
              <a:prstClr val="white"/>
            </a:solidFill>
            <a:latin typeface="Roboto Medium" panose="02000000000000000000" pitchFamily="2" charset="0"/>
            <a:ea typeface="Roboto Medium" panose="02000000000000000000" pitchFamily="2" charset="0"/>
            <a:cs typeface="+mn-cs"/>
          </a:endParaRPr>
        </a:p>
      </dsp:txBody>
      <dsp:txXfrm>
        <a:off x="3479437" y="3205661"/>
        <a:ext cx="1631427" cy="526137"/>
      </dsp:txXfrm>
    </dsp:sp>
    <dsp:sp modelId="{209E5BFA-472D-4325-AF20-A91300FA37C3}">
      <dsp:nvSpPr>
        <dsp:cNvPr id="0" name=""/>
        <dsp:cNvSpPr/>
      </dsp:nvSpPr>
      <dsp:spPr>
        <a:xfrm rot="240000">
          <a:off x="3498232" y="2553393"/>
          <a:ext cx="1688353" cy="583063"/>
        </a:xfrm>
        <a:prstGeom prst="roundRect">
          <a:avLst/>
        </a:prstGeom>
        <a:solidFill>
          <a:srgbClr val="C6361B"/>
        </a:solidFill>
        <a:ln w="25400" cap="flat" cmpd="sng" algn="ctr">
          <a:solidFill>
            <a:srgbClr val="000000">
              <a:alpha val="9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622300">
            <a:lnSpc>
              <a:spcPct val="90000"/>
            </a:lnSpc>
            <a:spcBef>
              <a:spcPct val="0"/>
            </a:spcBef>
            <a:spcAft>
              <a:spcPct val="35000"/>
            </a:spcAft>
            <a:buNone/>
          </a:pPr>
          <a:r>
            <a:rPr lang="fr-FR" sz="1400" kern="1200" dirty="0">
              <a:solidFill>
                <a:prstClr val="white"/>
              </a:solidFill>
              <a:latin typeface="Roboto Medium" panose="02000000000000000000" pitchFamily="2" charset="0"/>
              <a:ea typeface="Roboto Medium" panose="02000000000000000000" pitchFamily="2" charset="0"/>
              <a:cs typeface="+mn-cs"/>
            </a:rPr>
            <a:t>CI/CD </a:t>
          </a:r>
          <a:r>
            <a:rPr lang="fr-FR" sz="1400" kern="1200" dirty="0" err="1">
              <a:solidFill>
                <a:prstClr val="white"/>
              </a:solidFill>
              <a:latin typeface="Roboto Medium" panose="02000000000000000000" pitchFamily="2" charset="0"/>
              <a:ea typeface="Roboto Medium" panose="02000000000000000000" pitchFamily="2" charset="0"/>
              <a:cs typeface="+mn-cs"/>
            </a:rPr>
            <a:t>implementation</a:t>
          </a:r>
          <a:endParaRPr lang="fr-FR" sz="1400" kern="1200" dirty="0">
            <a:solidFill>
              <a:prstClr val="white"/>
            </a:solidFill>
            <a:latin typeface="Roboto Medium" panose="02000000000000000000" pitchFamily="2" charset="0"/>
            <a:ea typeface="Roboto Medium" panose="02000000000000000000" pitchFamily="2" charset="0"/>
            <a:cs typeface="+mn-cs"/>
          </a:endParaRPr>
        </a:p>
      </dsp:txBody>
      <dsp:txXfrm>
        <a:off x="3526695" y="2581856"/>
        <a:ext cx="1631427" cy="526137"/>
      </dsp:txXfrm>
    </dsp:sp>
    <dsp:sp modelId="{82B0466E-E6EE-4C74-AE50-61CB33E16C3B}">
      <dsp:nvSpPr>
        <dsp:cNvPr id="0" name=""/>
        <dsp:cNvSpPr/>
      </dsp:nvSpPr>
      <dsp:spPr>
        <a:xfrm rot="240000">
          <a:off x="3545490" y="1929589"/>
          <a:ext cx="1688353" cy="583063"/>
        </a:xfrm>
        <a:prstGeom prst="roundRect">
          <a:avLst/>
        </a:prstGeom>
        <a:solidFill>
          <a:srgbClr val="C6361B"/>
        </a:solidFill>
        <a:ln w="25400" cap="flat" cmpd="sng" algn="ctr">
          <a:solidFill>
            <a:srgbClr val="000000">
              <a:alpha val="9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622300">
            <a:lnSpc>
              <a:spcPct val="90000"/>
            </a:lnSpc>
            <a:spcBef>
              <a:spcPct val="0"/>
            </a:spcBef>
            <a:spcAft>
              <a:spcPct val="35000"/>
            </a:spcAft>
            <a:buNone/>
          </a:pPr>
          <a:r>
            <a:rPr lang="fr-FR" sz="1400" kern="1200" dirty="0">
              <a:solidFill>
                <a:prstClr val="white"/>
              </a:solidFill>
              <a:latin typeface="Roboto Medium" panose="02000000000000000000" pitchFamily="2" charset="0"/>
              <a:ea typeface="Roboto Medium" panose="02000000000000000000" pitchFamily="2" charset="0"/>
              <a:cs typeface="+mn-cs"/>
            </a:rPr>
            <a:t>Code </a:t>
          </a:r>
          <a:r>
            <a:rPr lang="fr-FR" sz="1400" kern="1200" dirty="0" err="1">
              <a:solidFill>
                <a:prstClr val="white"/>
              </a:solidFill>
              <a:latin typeface="Roboto Medium" panose="02000000000000000000" pitchFamily="2" charset="0"/>
              <a:ea typeface="Roboto Medium" panose="02000000000000000000" pitchFamily="2" charset="0"/>
              <a:cs typeface="+mn-cs"/>
            </a:rPr>
            <a:t>reusability</a:t>
          </a:r>
          <a:endParaRPr lang="fr-FR" sz="1400" kern="1200" dirty="0">
            <a:solidFill>
              <a:prstClr val="white"/>
            </a:solidFill>
            <a:latin typeface="Roboto Medium" panose="02000000000000000000" pitchFamily="2" charset="0"/>
            <a:ea typeface="Roboto Medium" panose="02000000000000000000" pitchFamily="2" charset="0"/>
            <a:cs typeface="+mn-cs"/>
          </a:endParaRPr>
        </a:p>
      </dsp:txBody>
      <dsp:txXfrm>
        <a:off x="3573953" y="1958052"/>
        <a:ext cx="1631427" cy="526137"/>
      </dsp:txXfrm>
    </dsp:sp>
    <dsp:sp modelId="{283DBB56-B4D5-4B98-AE2D-0345E59638BF}">
      <dsp:nvSpPr>
        <dsp:cNvPr id="0" name=""/>
        <dsp:cNvSpPr/>
      </dsp:nvSpPr>
      <dsp:spPr>
        <a:xfrm rot="240000">
          <a:off x="3592748" y="1305785"/>
          <a:ext cx="1688353" cy="583063"/>
        </a:xfrm>
        <a:prstGeom prst="roundRect">
          <a:avLst/>
        </a:prstGeom>
        <a:solidFill>
          <a:srgbClr val="C6361B"/>
        </a:solidFill>
        <a:ln w="25400" cap="flat" cmpd="sng" algn="ctr">
          <a:solidFill>
            <a:srgbClr val="000000">
              <a:alpha val="9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622300">
            <a:lnSpc>
              <a:spcPct val="90000"/>
            </a:lnSpc>
            <a:spcBef>
              <a:spcPct val="0"/>
            </a:spcBef>
            <a:spcAft>
              <a:spcPct val="35000"/>
            </a:spcAft>
            <a:buNone/>
          </a:pPr>
          <a:r>
            <a:rPr lang="fr-FR" sz="1400" kern="1200" dirty="0" err="1">
              <a:solidFill>
                <a:prstClr val="white"/>
              </a:solidFill>
              <a:latin typeface="Roboto Medium" panose="02000000000000000000" pitchFamily="2" charset="0"/>
              <a:ea typeface="Roboto Medium" panose="02000000000000000000" pitchFamily="2" charset="0"/>
              <a:cs typeface="+mn-cs"/>
            </a:rPr>
            <a:t>Licensing</a:t>
          </a:r>
          <a:r>
            <a:rPr lang="fr-FR" sz="1400" kern="1200" dirty="0">
              <a:solidFill>
                <a:prstClr val="white"/>
              </a:solidFill>
              <a:latin typeface="Roboto Medium" panose="02000000000000000000" pitchFamily="2" charset="0"/>
              <a:ea typeface="Roboto Medium" panose="02000000000000000000" pitchFamily="2" charset="0"/>
              <a:cs typeface="+mn-cs"/>
            </a:rPr>
            <a:t> </a:t>
          </a:r>
          <a:r>
            <a:rPr lang="fr-FR" sz="1400" kern="1200" dirty="0" err="1">
              <a:solidFill>
                <a:prstClr val="white"/>
              </a:solidFill>
              <a:latin typeface="Roboto Medium" panose="02000000000000000000" pitchFamily="2" charset="0"/>
              <a:ea typeface="Roboto Medium" panose="02000000000000000000" pitchFamily="2" charset="0"/>
              <a:cs typeface="+mn-cs"/>
            </a:rPr>
            <a:t>Costs</a:t>
          </a:r>
          <a:endParaRPr lang="fr-FR" sz="1400" kern="1200" dirty="0">
            <a:solidFill>
              <a:prstClr val="white"/>
            </a:solidFill>
            <a:latin typeface="Roboto Medium" panose="02000000000000000000" pitchFamily="2" charset="0"/>
            <a:ea typeface="Roboto Medium" panose="02000000000000000000" pitchFamily="2" charset="0"/>
            <a:cs typeface="+mn-cs"/>
          </a:endParaRPr>
        </a:p>
      </dsp:txBody>
      <dsp:txXfrm>
        <a:off x="3621211" y="1334248"/>
        <a:ext cx="1631427" cy="526137"/>
      </dsp:txXfrm>
    </dsp:sp>
    <dsp:sp modelId="{DD188B38-84DB-4CC7-B71A-16ED8023FD36}">
      <dsp:nvSpPr>
        <dsp:cNvPr id="0" name=""/>
        <dsp:cNvSpPr/>
      </dsp:nvSpPr>
      <dsp:spPr>
        <a:xfrm rot="240000">
          <a:off x="993563" y="3007069"/>
          <a:ext cx="1688353" cy="583063"/>
        </a:xfrm>
        <a:prstGeom prst="roundRect">
          <a:avLst/>
        </a:prstGeom>
        <a:solidFill>
          <a:srgbClr val="00B050">
            <a:alpha val="90000"/>
          </a:srgbClr>
        </a:solidFill>
        <a:ln w="25400" cap="flat" cmpd="sng" algn="ctr">
          <a:solidFill>
            <a:srgbClr val="000000">
              <a:alpha val="9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666750">
            <a:lnSpc>
              <a:spcPct val="90000"/>
            </a:lnSpc>
            <a:spcBef>
              <a:spcPct val="0"/>
            </a:spcBef>
            <a:spcAft>
              <a:spcPct val="35000"/>
            </a:spcAft>
            <a:buNone/>
          </a:pPr>
          <a:r>
            <a:rPr lang="fr-FR" sz="1400" kern="1200" dirty="0">
              <a:solidFill>
                <a:prstClr val="white"/>
              </a:solidFill>
              <a:latin typeface="Roboto Medium" panose="02000000000000000000" pitchFamily="2" charset="0"/>
              <a:ea typeface="Roboto Medium" panose="02000000000000000000" pitchFamily="2" charset="0"/>
              <a:cs typeface="+mn-cs"/>
            </a:rPr>
            <a:t>WYSIWYG</a:t>
          </a:r>
        </a:p>
      </dsp:txBody>
      <dsp:txXfrm>
        <a:off x="1022026" y="3035532"/>
        <a:ext cx="1631427" cy="526137"/>
      </dsp:txXfrm>
    </dsp:sp>
    <dsp:sp modelId="{C7B02CA8-A97D-4FC5-8BE6-B768C93B8E96}">
      <dsp:nvSpPr>
        <dsp:cNvPr id="0" name=""/>
        <dsp:cNvSpPr/>
      </dsp:nvSpPr>
      <dsp:spPr>
        <a:xfrm rot="240000">
          <a:off x="1040821" y="2383265"/>
          <a:ext cx="1688353" cy="583063"/>
        </a:xfrm>
        <a:prstGeom prst="roundRect">
          <a:avLst/>
        </a:prstGeom>
        <a:solidFill>
          <a:srgbClr val="00B050">
            <a:alpha val="90000"/>
          </a:srgbClr>
        </a:solidFill>
        <a:ln w="25400" cap="flat" cmpd="sng" algn="ctr">
          <a:solidFill>
            <a:srgbClr val="000000">
              <a:alpha val="9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666750">
            <a:lnSpc>
              <a:spcPct val="90000"/>
            </a:lnSpc>
            <a:spcBef>
              <a:spcPct val="0"/>
            </a:spcBef>
            <a:spcAft>
              <a:spcPct val="35000"/>
            </a:spcAft>
            <a:buNone/>
          </a:pPr>
          <a:r>
            <a:rPr lang="fr-FR" sz="1400" kern="1200" dirty="0" err="1">
              <a:solidFill>
                <a:prstClr val="white"/>
              </a:solidFill>
              <a:latin typeface="Roboto Medium" panose="02000000000000000000" pitchFamily="2" charset="0"/>
              <a:ea typeface="Roboto Medium" panose="02000000000000000000" pitchFamily="2" charset="0"/>
              <a:cs typeface="+mn-cs"/>
            </a:rPr>
            <a:t>Robustness</a:t>
          </a:r>
          <a:r>
            <a:rPr lang="fr-FR" sz="1400" kern="1200" dirty="0">
              <a:solidFill>
                <a:prstClr val="white"/>
              </a:solidFill>
              <a:latin typeface="Roboto Medium" panose="02000000000000000000" pitchFamily="2" charset="0"/>
              <a:ea typeface="Roboto Medium" panose="02000000000000000000" pitchFamily="2" charset="0"/>
              <a:cs typeface="+mn-cs"/>
            </a:rPr>
            <a:t> &amp; </a:t>
          </a:r>
          <a:r>
            <a:rPr lang="fr-FR" sz="1400" kern="1200" dirty="0" err="1">
              <a:solidFill>
                <a:prstClr val="white"/>
              </a:solidFill>
              <a:latin typeface="Roboto Medium" panose="02000000000000000000" pitchFamily="2" charset="0"/>
              <a:ea typeface="Roboto Medium" panose="02000000000000000000" pitchFamily="2" charset="0"/>
              <a:cs typeface="+mn-cs"/>
            </a:rPr>
            <a:t>Reliability</a:t>
          </a:r>
          <a:endParaRPr lang="fr-FR" sz="1400" kern="1200" dirty="0">
            <a:solidFill>
              <a:prstClr val="white"/>
            </a:solidFill>
            <a:latin typeface="Roboto Medium" panose="02000000000000000000" pitchFamily="2" charset="0"/>
            <a:ea typeface="Roboto Medium" panose="02000000000000000000" pitchFamily="2" charset="0"/>
            <a:cs typeface="+mn-cs"/>
          </a:endParaRPr>
        </a:p>
      </dsp:txBody>
      <dsp:txXfrm>
        <a:off x="1069284" y="2411728"/>
        <a:ext cx="1631427" cy="526137"/>
      </dsp:txXfrm>
    </dsp:sp>
    <dsp:sp modelId="{F06E2D88-A10E-4DEB-9F12-8A5F732CE8A5}">
      <dsp:nvSpPr>
        <dsp:cNvPr id="0" name=""/>
        <dsp:cNvSpPr/>
      </dsp:nvSpPr>
      <dsp:spPr>
        <a:xfrm rot="240000">
          <a:off x="1088079" y="1759461"/>
          <a:ext cx="1688353" cy="583063"/>
        </a:xfrm>
        <a:prstGeom prst="roundRect">
          <a:avLst/>
        </a:prstGeom>
        <a:solidFill>
          <a:srgbClr val="00B050">
            <a:alpha val="90000"/>
          </a:srgb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622300">
            <a:lnSpc>
              <a:spcPct val="90000"/>
            </a:lnSpc>
            <a:spcBef>
              <a:spcPct val="0"/>
            </a:spcBef>
            <a:spcAft>
              <a:spcPct val="35000"/>
            </a:spcAft>
            <a:buNone/>
          </a:pPr>
          <a:r>
            <a:rPr lang="fr-FR" sz="1400" kern="1200" dirty="0">
              <a:latin typeface="Roboto Medium" panose="02000000000000000000" pitchFamily="2" charset="0"/>
              <a:ea typeface="Roboto Medium" panose="02000000000000000000" pitchFamily="2" charset="0"/>
            </a:rPr>
            <a:t>Premium Support &amp; Roadmap</a:t>
          </a:r>
        </a:p>
      </dsp:txBody>
      <dsp:txXfrm>
        <a:off x="1116542" y="1787924"/>
        <a:ext cx="1631427" cy="526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8826C-0316-4E5F-AA79-9B6E799F3B30}">
      <dsp:nvSpPr>
        <dsp:cNvPr id="0" name=""/>
        <dsp:cNvSpPr/>
      </dsp:nvSpPr>
      <dsp:spPr>
        <a:xfrm>
          <a:off x="889365" y="500307"/>
          <a:ext cx="4530653" cy="4530653"/>
        </a:xfrm>
        <a:prstGeom prst="pie">
          <a:avLst>
            <a:gd name="adj1" fmla="val 16200000"/>
            <a:gd name="adj2" fmla="val 1800000"/>
          </a:avLst>
        </a:prstGeom>
        <a:blipFill rotWithShape="0">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fr-FR" sz="2400" kern="1200" dirty="0"/>
        </a:p>
      </dsp:txBody>
      <dsp:txXfrm>
        <a:off x="3352638" y="1336320"/>
        <a:ext cx="1537185" cy="1510217"/>
      </dsp:txXfrm>
    </dsp:sp>
    <dsp:sp modelId="{7AFD2F25-2D59-41C3-8B1E-7AAB27DBF60F}">
      <dsp:nvSpPr>
        <dsp:cNvPr id="0" name=""/>
        <dsp:cNvSpPr/>
      </dsp:nvSpPr>
      <dsp:spPr>
        <a:xfrm>
          <a:off x="897802" y="498911"/>
          <a:ext cx="4530653" cy="4530653"/>
        </a:xfrm>
        <a:prstGeom prst="pie">
          <a:avLst>
            <a:gd name="adj1" fmla="val 1800000"/>
            <a:gd name="adj2" fmla="val 9000000"/>
          </a:avLst>
        </a:prstGeom>
        <a:solidFill>
          <a:srgbClr val="002B2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fr-FR" sz="2200" kern="1200" dirty="0"/>
        </a:p>
      </dsp:txBody>
      <dsp:txXfrm>
        <a:off x="2138338" y="3357537"/>
        <a:ext cx="2049581" cy="1402345"/>
      </dsp:txXfrm>
    </dsp:sp>
    <dsp:sp modelId="{030F7B92-6B98-4BDF-8E7C-87C5F4AF69FC}">
      <dsp:nvSpPr>
        <dsp:cNvPr id="0" name=""/>
        <dsp:cNvSpPr/>
      </dsp:nvSpPr>
      <dsp:spPr>
        <a:xfrm>
          <a:off x="906954" y="504348"/>
          <a:ext cx="4530653" cy="4530653"/>
        </a:xfrm>
        <a:prstGeom prst="pie">
          <a:avLst>
            <a:gd name="adj1" fmla="val 9000000"/>
            <a:gd name="adj2" fmla="val 16200000"/>
          </a:avLst>
        </a:prstGeom>
        <a:solidFill>
          <a:srgbClr val="39132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fr-FR" sz="1400" kern="1200" dirty="0"/>
        </a:p>
      </dsp:txBody>
      <dsp:txXfrm>
        <a:off x="1392381" y="1394297"/>
        <a:ext cx="1537185" cy="15102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8826C-0316-4E5F-AA79-9B6E799F3B30}">
      <dsp:nvSpPr>
        <dsp:cNvPr id="0" name=""/>
        <dsp:cNvSpPr/>
      </dsp:nvSpPr>
      <dsp:spPr>
        <a:xfrm>
          <a:off x="430969" y="195017"/>
          <a:ext cx="1766032" cy="1766032"/>
        </a:xfrm>
        <a:prstGeom prst="pie">
          <a:avLst>
            <a:gd name="adj1" fmla="val 16200000"/>
            <a:gd name="adj2" fmla="val 180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a:latin typeface="Roboto"/>
            </a:rPr>
            <a:t>C</a:t>
          </a:r>
          <a:r>
            <a:rPr lang="fr-FR" sz="700" kern="1200" dirty="0">
              <a:latin typeface="Roboto"/>
            </a:rPr>
            <a:t>ommunity</a:t>
          </a:r>
        </a:p>
      </dsp:txBody>
      <dsp:txXfrm>
        <a:off x="1391144" y="520893"/>
        <a:ext cx="599189" cy="588677"/>
      </dsp:txXfrm>
    </dsp:sp>
    <dsp:sp modelId="{7AFD2F25-2D59-41C3-8B1E-7AAB27DBF60F}">
      <dsp:nvSpPr>
        <dsp:cNvPr id="0" name=""/>
        <dsp:cNvSpPr/>
      </dsp:nvSpPr>
      <dsp:spPr>
        <a:xfrm>
          <a:off x="434258" y="194473"/>
          <a:ext cx="1766032" cy="1766032"/>
        </a:xfrm>
        <a:prstGeom prst="pie">
          <a:avLst>
            <a:gd name="adj1" fmla="val 1800000"/>
            <a:gd name="adj2" fmla="val 900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err="1">
              <a:latin typeface="Roboto"/>
            </a:rPr>
            <a:t>M</a:t>
          </a:r>
          <a:r>
            <a:rPr lang="fr-FR" sz="700" b="0" kern="1200" dirty="0" err="1">
              <a:latin typeface="Roboto"/>
            </a:rPr>
            <a:t>anaged</a:t>
          </a:r>
          <a:endParaRPr lang="fr-FR" sz="700" b="0" kern="1200" dirty="0"/>
        </a:p>
      </dsp:txBody>
      <dsp:txXfrm>
        <a:off x="917815" y="1308756"/>
        <a:ext cx="798919" cy="546629"/>
      </dsp:txXfrm>
    </dsp:sp>
    <dsp:sp modelId="{030F7B92-6B98-4BDF-8E7C-87C5F4AF69FC}">
      <dsp:nvSpPr>
        <dsp:cNvPr id="0" name=""/>
        <dsp:cNvSpPr/>
      </dsp:nvSpPr>
      <dsp:spPr>
        <a:xfrm>
          <a:off x="437826" y="196593"/>
          <a:ext cx="1766032" cy="1766032"/>
        </a:xfrm>
        <a:prstGeom prst="pie">
          <a:avLst>
            <a:gd name="adj1" fmla="val 9000000"/>
            <a:gd name="adj2" fmla="val 16200000"/>
          </a:avLst>
        </a:prstGeom>
        <a:solidFill>
          <a:srgbClr val="39132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err="1"/>
            <a:t>O</a:t>
          </a:r>
          <a:r>
            <a:rPr lang="fr-FR" sz="700" kern="1200" dirty="0" err="1"/>
            <a:t>nboarding</a:t>
          </a:r>
          <a:endParaRPr lang="fr-FR" sz="700" kern="1200" dirty="0"/>
        </a:p>
      </dsp:txBody>
      <dsp:txXfrm>
        <a:off x="627043" y="543492"/>
        <a:ext cx="599189" cy="5886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8826C-0316-4E5F-AA79-9B6E799F3B30}">
      <dsp:nvSpPr>
        <dsp:cNvPr id="0" name=""/>
        <dsp:cNvSpPr/>
      </dsp:nvSpPr>
      <dsp:spPr>
        <a:xfrm>
          <a:off x="430969" y="195017"/>
          <a:ext cx="1766032" cy="1766032"/>
        </a:xfrm>
        <a:prstGeom prst="pie">
          <a:avLst>
            <a:gd name="adj1" fmla="val 16200000"/>
            <a:gd name="adj2" fmla="val 1800000"/>
          </a:avLst>
        </a:prstGeom>
        <a:blipFill rotWithShape="0">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a:latin typeface="Roboto"/>
            </a:rPr>
            <a:t>C</a:t>
          </a:r>
          <a:r>
            <a:rPr lang="fr-FR" sz="700" kern="1200" dirty="0">
              <a:latin typeface="Roboto"/>
            </a:rPr>
            <a:t>ommunity</a:t>
          </a:r>
        </a:p>
      </dsp:txBody>
      <dsp:txXfrm>
        <a:off x="1391144" y="520893"/>
        <a:ext cx="599189" cy="588677"/>
      </dsp:txXfrm>
    </dsp:sp>
    <dsp:sp modelId="{7AFD2F25-2D59-41C3-8B1E-7AAB27DBF60F}">
      <dsp:nvSpPr>
        <dsp:cNvPr id="0" name=""/>
        <dsp:cNvSpPr/>
      </dsp:nvSpPr>
      <dsp:spPr>
        <a:xfrm>
          <a:off x="434258" y="194473"/>
          <a:ext cx="1766032" cy="1766032"/>
        </a:xfrm>
        <a:prstGeom prst="pie">
          <a:avLst>
            <a:gd name="adj1" fmla="val 1800000"/>
            <a:gd name="adj2" fmla="val 900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err="1">
              <a:latin typeface="Roboto"/>
            </a:rPr>
            <a:t>M</a:t>
          </a:r>
          <a:r>
            <a:rPr lang="fr-FR" sz="700" b="0" kern="1200" dirty="0" err="1">
              <a:latin typeface="Roboto"/>
            </a:rPr>
            <a:t>anaged</a:t>
          </a:r>
          <a:endParaRPr lang="fr-FR" sz="700" b="0" kern="1200" dirty="0"/>
        </a:p>
      </dsp:txBody>
      <dsp:txXfrm>
        <a:off x="917815" y="1308756"/>
        <a:ext cx="798919" cy="546629"/>
      </dsp:txXfrm>
    </dsp:sp>
    <dsp:sp modelId="{030F7B92-6B98-4BDF-8E7C-87C5F4AF69FC}">
      <dsp:nvSpPr>
        <dsp:cNvPr id="0" name=""/>
        <dsp:cNvSpPr/>
      </dsp:nvSpPr>
      <dsp:spPr>
        <a:xfrm>
          <a:off x="437826" y="196593"/>
          <a:ext cx="1766032" cy="1766032"/>
        </a:xfrm>
        <a:prstGeom prst="pie">
          <a:avLst>
            <a:gd name="adj1" fmla="val 9000000"/>
            <a:gd name="adj2" fmla="val 1620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err="1"/>
            <a:t>O</a:t>
          </a:r>
          <a:r>
            <a:rPr lang="fr-FR" sz="700" kern="1200" dirty="0" err="1"/>
            <a:t>nboarding</a:t>
          </a:r>
          <a:endParaRPr lang="fr-FR" sz="700" kern="1200" dirty="0"/>
        </a:p>
      </dsp:txBody>
      <dsp:txXfrm>
        <a:off x="627043" y="543492"/>
        <a:ext cx="599189" cy="5886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8826C-0316-4E5F-AA79-9B6E799F3B30}">
      <dsp:nvSpPr>
        <dsp:cNvPr id="0" name=""/>
        <dsp:cNvSpPr/>
      </dsp:nvSpPr>
      <dsp:spPr>
        <a:xfrm>
          <a:off x="430969" y="195017"/>
          <a:ext cx="1766032" cy="1766032"/>
        </a:xfrm>
        <a:prstGeom prst="pie">
          <a:avLst>
            <a:gd name="adj1" fmla="val 16200000"/>
            <a:gd name="adj2" fmla="val 180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a:latin typeface="Roboto"/>
            </a:rPr>
            <a:t>C</a:t>
          </a:r>
          <a:r>
            <a:rPr lang="fr-FR" sz="700" kern="1200" dirty="0">
              <a:latin typeface="Roboto"/>
            </a:rPr>
            <a:t>ommunity</a:t>
          </a:r>
        </a:p>
      </dsp:txBody>
      <dsp:txXfrm>
        <a:off x="1391144" y="520893"/>
        <a:ext cx="599189" cy="588677"/>
      </dsp:txXfrm>
    </dsp:sp>
    <dsp:sp modelId="{7AFD2F25-2D59-41C3-8B1E-7AAB27DBF60F}">
      <dsp:nvSpPr>
        <dsp:cNvPr id="0" name=""/>
        <dsp:cNvSpPr/>
      </dsp:nvSpPr>
      <dsp:spPr>
        <a:xfrm>
          <a:off x="434258" y="194473"/>
          <a:ext cx="1766032" cy="1766032"/>
        </a:xfrm>
        <a:prstGeom prst="pie">
          <a:avLst>
            <a:gd name="adj1" fmla="val 1800000"/>
            <a:gd name="adj2" fmla="val 9000000"/>
          </a:avLst>
        </a:prstGeom>
        <a:solidFill>
          <a:srgbClr val="002B2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err="1">
              <a:latin typeface="Roboto"/>
            </a:rPr>
            <a:t>M</a:t>
          </a:r>
          <a:r>
            <a:rPr lang="fr-FR" sz="700" b="0" kern="1200" dirty="0" err="1">
              <a:latin typeface="Roboto"/>
            </a:rPr>
            <a:t>anaged</a:t>
          </a:r>
          <a:endParaRPr lang="fr-FR" sz="700" b="0" kern="1200" dirty="0"/>
        </a:p>
      </dsp:txBody>
      <dsp:txXfrm>
        <a:off x="917815" y="1308756"/>
        <a:ext cx="798919" cy="546629"/>
      </dsp:txXfrm>
    </dsp:sp>
    <dsp:sp modelId="{030F7B92-6B98-4BDF-8E7C-87C5F4AF69FC}">
      <dsp:nvSpPr>
        <dsp:cNvPr id="0" name=""/>
        <dsp:cNvSpPr/>
      </dsp:nvSpPr>
      <dsp:spPr>
        <a:xfrm>
          <a:off x="437826" y="196593"/>
          <a:ext cx="1766032" cy="1766032"/>
        </a:xfrm>
        <a:prstGeom prst="pie">
          <a:avLst>
            <a:gd name="adj1" fmla="val 9000000"/>
            <a:gd name="adj2" fmla="val 16200000"/>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err="1"/>
            <a:t>O</a:t>
          </a:r>
          <a:r>
            <a:rPr lang="fr-FR" sz="700" kern="1200" dirty="0" err="1"/>
            <a:t>nboarding</a:t>
          </a:r>
          <a:endParaRPr lang="fr-FR" sz="700" kern="1200" dirty="0"/>
        </a:p>
      </dsp:txBody>
      <dsp:txXfrm>
        <a:off x="627043" y="543492"/>
        <a:ext cx="599189" cy="588677"/>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E724F-34BC-47EA-A583-E3D3D27E8265}" type="datetimeFigureOut">
              <a:rPr lang="fr-FR" smtClean="0"/>
              <a:t>15/05/2023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F492A-40DF-4AE6-ABF5-ED22D9662EAD}" type="slidenum">
              <a:rPr lang="fr-FR" smtClean="0"/>
              <a:t>‹#›</a:t>
            </a:fld>
            <a:endParaRPr lang="fr-FR"/>
          </a:p>
        </p:txBody>
      </p:sp>
    </p:spTree>
    <p:extLst>
      <p:ext uri="{BB962C8B-B14F-4D97-AF65-F5344CB8AC3E}">
        <p14:creationId xmlns:p14="http://schemas.microsoft.com/office/powerpoint/2010/main" val="154448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62F492A-40DF-4AE6-ABF5-ED22D9662EAD}" type="slidenum">
              <a:rPr lang="fr-FR" smtClean="0"/>
              <a:t>1</a:t>
            </a:fld>
            <a:endParaRPr lang="fr-FR"/>
          </a:p>
        </p:txBody>
      </p:sp>
    </p:spTree>
    <p:extLst>
      <p:ext uri="{BB962C8B-B14F-4D97-AF65-F5344CB8AC3E}">
        <p14:creationId xmlns:p14="http://schemas.microsoft.com/office/powerpoint/2010/main" val="10079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62F492A-40DF-4AE6-ABF5-ED22D9662EAD}" type="slidenum">
              <a:rPr lang="fr-FR" smtClean="0"/>
              <a:t>11</a:t>
            </a:fld>
            <a:endParaRPr lang="fr-FR"/>
          </a:p>
        </p:txBody>
      </p:sp>
    </p:spTree>
    <p:extLst>
      <p:ext uri="{BB962C8B-B14F-4D97-AF65-F5344CB8AC3E}">
        <p14:creationId xmlns:p14="http://schemas.microsoft.com/office/powerpoint/2010/main" val="360539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62F492A-40DF-4AE6-ABF5-ED22D9662EAD}" type="slidenum">
              <a:rPr lang="fr-FR" smtClean="0"/>
              <a:t>12</a:t>
            </a:fld>
            <a:endParaRPr lang="fr-FR"/>
          </a:p>
        </p:txBody>
      </p:sp>
    </p:spTree>
    <p:extLst>
      <p:ext uri="{BB962C8B-B14F-4D97-AF65-F5344CB8AC3E}">
        <p14:creationId xmlns:p14="http://schemas.microsoft.com/office/powerpoint/2010/main" val="1399935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en-tête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
        <p:nvSpPr>
          <p:cNvPr id="6" name="Espace réservé du numéro de diapositive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9F58B-522D-43AE-9196-6FF1A84B551E}"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1519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e l'en-tête 3"/>
          <p:cNvSpPr>
            <a:spLocks noGrp="1"/>
          </p:cNvSpPr>
          <p:nvPr>
            <p:ph type="hdr" sz="quarter"/>
          </p:nvPr>
        </p:nvSpPr>
        <p:spPr/>
        <p:txBody>
          <a:bodyPr/>
          <a:lstStyle/>
          <a:p>
            <a:endParaRPr lang="en-GB"/>
          </a:p>
        </p:txBody>
      </p:sp>
      <p:sp>
        <p:nvSpPr>
          <p:cNvPr id="5" name="Espace réservé du pied de page 4"/>
          <p:cNvSpPr>
            <a:spLocks noGrp="1"/>
          </p:cNvSpPr>
          <p:nvPr>
            <p:ph type="ftr" sz="quarter" idx="4"/>
          </p:nvPr>
        </p:nvSpPr>
        <p:spPr/>
        <p:txBody>
          <a:bodyPr/>
          <a:lstStyle/>
          <a:p>
            <a:endParaRPr lang="en-GB"/>
          </a:p>
        </p:txBody>
      </p:sp>
      <p:sp>
        <p:nvSpPr>
          <p:cNvPr id="6" name="Espace réservé du numéro de diapositive 5"/>
          <p:cNvSpPr>
            <a:spLocks noGrp="1"/>
          </p:cNvSpPr>
          <p:nvPr>
            <p:ph type="sldNum" sz="quarter" idx="5"/>
          </p:nvPr>
        </p:nvSpPr>
        <p:spPr/>
        <p:txBody>
          <a:bodyPr/>
          <a:lstStyle/>
          <a:p>
            <a:fld id="{B849F58B-522D-43AE-9196-6FF1A84B551E}" type="slidenum">
              <a:rPr lang="en-GB" smtClean="0"/>
              <a:pPr/>
              <a:t>17</a:t>
            </a:fld>
            <a:endParaRPr lang="en-GB"/>
          </a:p>
        </p:txBody>
      </p:sp>
    </p:spTree>
    <p:extLst>
      <p:ext uri="{BB962C8B-B14F-4D97-AF65-F5344CB8AC3E}">
        <p14:creationId xmlns:p14="http://schemas.microsoft.com/office/powerpoint/2010/main" val="2641024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
        <p:nvSpPr>
          <p:cNvPr id="6" name="Espace réservé du numéro de diapositive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9F58B-522D-43AE-9196-6FF1A84B551E}"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2588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B849F58B-522D-43AE-9196-6FF1A84B551E}" type="slidenum">
              <a:rPr lang="en-GB" smtClean="0"/>
              <a:pPr/>
              <a:t>24</a:t>
            </a:fld>
            <a:endParaRPr lang="en-GB"/>
          </a:p>
        </p:txBody>
      </p:sp>
    </p:spTree>
    <p:extLst>
      <p:ext uri="{BB962C8B-B14F-4D97-AF65-F5344CB8AC3E}">
        <p14:creationId xmlns:p14="http://schemas.microsoft.com/office/powerpoint/2010/main" val="1448645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270F84C-5859-4DD8-B3A9-9E232D5E326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228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270F84C-5859-4DD8-B3A9-9E232D5E326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4653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A10D6D-749D-4088-A238-11DA6F95237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324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A10D6D-749D-4088-A238-11DA6F95237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012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9F58B-522D-43AE-9196-6FF1A84B551E}"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4071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What is the solution ?</a:t>
            </a:r>
          </a:p>
          <a:p>
            <a:endParaRPr lang="en-US" dirty="0"/>
          </a:p>
          <a:p>
            <a:r>
              <a:rPr lang="en-US" dirty="0"/>
              <a:t>Open source is a powerful vector for innovation and it's essential for open banking.</a:t>
            </a:r>
          </a:p>
          <a:p>
            <a:endParaRPr lang="en-US" dirty="0"/>
          </a:p>
          <a:p>
            <a:r>
              <a:rPr lang="en-US" dirty="0" err="1"/>
              <a:t>Societe</a:t>
            </a:r>
            <a:r>
              <a:rPr lang="en-US" dirty="0"/>
              <a:t> </a:t>
            </a:r>
            <a:r>
              <a:rPr lang="en-US" dirty="0" err="1"/>
              <a:t>Generale</a:t>
            </a:r>
            <a:r>
              <a:rPr lang="en-US" dirty="0"/>
              <a:t> is resolutely converting to opensource software.</a:t>
            </a:r>
          </a:p>
          <a:p>
            <a:r>
              <a:rPr lang="en-US" dirty="0"/>
              <a:t>For SG, it is not only a question of migrating our applications and infrastructure to open source solutions, </a:t>
            </a:r>
          </a:p>
          <a:p>
            <a:r>
              <a:rPr lang="en-US" dirty="0"/>
              <a:t>but to establish a new mindset by making our IT specialists first-rate contributors.</a:t>
            </a:r>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A10D6D-749D-4088-A238-11DA6F95237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6336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A10D6D-749D-4088-A238-11DA6F95237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9320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9F58B-522D-43AE-9196-6FF1A84B551E}"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8862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62F492A-40DF-4AE6-ABF5-ED22D9662EAD}" type="slidenum">
              <a:rPr lang="fr-FR" smtClean="0"/>
              <a:t>9</a:t>
            </a:fld>
            <a:endParaRPr lang="fr-FR"/>
          </a:p>
        </p:txBody>
      </p:sp>
    </p:spTree>
    <p:extLst>
      <p:ext uri="{BB962C8B-B14F-4D97-AF65-F5344CB8AC3E}">
        <p14:creationId xmlns:p14="http://schemas.microsoft.com/office/powerpoint/2010/main" val="951954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62F492A-40DF-4AE6-ABF5-ED22D9662EAD}" type="slidenum">
              <a:rPr lang="fr-FR" smtClean="0"/>
              <a:t>10</a:t>
            </a:fld>
            <a:endParaRPr lang="fr-FR"/>
          </a:p>
        </p:txBody>
      </p:sp>
    </p:spTree>
    <p:extLst>
      <p:ext uri="{BB962C8B-B14F-4D97-AF65-F5344CB8AC3E}">
        <p14:creationId xmlns:p14="http://schemas.microsoft.com/office/powerpoint/2010/main" val="3869272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2.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4.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5.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8.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9.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13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2.xml"/></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3.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4.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5.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6.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8.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0.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2.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7.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8.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9.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0.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cxnSp>
        <p:nvCxnSpPr>
          <p:cNvPr id="17" name="Connecteur droit 16"/>
          <p:cNvCxnSpPr/>
          <p:nvPr/>
        </p:nvCxnSpPr>
        <p:spPr>
          <a:xfrm>
            <a:off x="5950425" y="2128259"/>
            <a:ext cx="314640" cy="0"/>
          </a:xfrm>
          <a:prstGeom prst="line">
            <a:avLst/>
          </a:prstGeom>
          <a:ln w="12700" cmpd="sng">
            <a:solidFill>
              <a:srgbClr val="262626"/>
            </a:solidFill>
          </a:ln>
          <a:effectLst/>
        </p:spPr>
        <p:style>
          <a:lnRef idx="1">
            <a:schemeClr val="accent1"/>
          </a:lnRef>
          <a:fillRef idx="0">
            <a:schemeClr val="accent1"/>
          </a:fillRef>
          <a:effectRef idx="0">
            <a:schemeClr val="accent1"/>
          </a:effectRef>
          <a:fontRef idx="minor">
            <a:schemeClr val="tx1"/>
          </a:fontRef>
        </p:style>
      </p:cxnSp>
      <p:sp>
        <p:nvSpPr>
          <p:cNvPr id="24" name="Shape 2124"/>
          <p:cNvSpPr/>
          <p:nvPr/>
        </p:nvSpPr>
        <p:spPr>
          <a:xfrm flipV="1">
            <a:off x="6111736" y="251068"/>
            <a:ext cx="0" cy="342551"/>
          </a:xfrm>
          <a:prstGeom prst="line">
            <a:avLst/>
          </a:prstGeom>
          <a:noFill/>
          <a:ln w="12700" cap="flat" cmpd="sng">
            <a:solidFill>
              <a:srgbClr val="E60028"/>
            </a:solidFill>
            <a:prstDash val="solid"/>
            <a:miter lim="400000"/>
          </a:ln>
          <a:effectLst/>
        </p:spPr>
        <p:txBody>
          <a:bodyPr wrap="square" lIns="0" tIns="0" rIns="0" bIns="0" numCol="1" anchor="ctr">
            <a:noAutofit/>
          </a:bodyPr>
          <a:lstStyle/>
          <a:p>
            <a:pPr lvl="0" algn="ctr">
              <a:defRPr sz="3200" b="0">
                <a:solidFill>
                  <a:srgbClr val="000000"/>
                </a:solidFill>
                <a:latin typeface="+mn-lt"/>
                <a:ea typeface="+mn-ea"/>
                <a:cs typeface="+mn-cs"/>
                <a:sym typeface="Helvetica Light"/>
              </a:defRPr>
            </a:pPr>
            <a:endParaRPr sz="4267"/>
          </a:p>
        </p:txBody>
      </p:sp>
      <p:pic>
        <p:nvPicPr>
          <p:cNvPr id="20" name="Picture 2" descr="F:\SGIB-COM-PAO\_Design\Logos library\S logos\Societe Generale 2015\EN\SG\SOCTS104_10_A4I.png"/>
          <p:cNvPicPr>
            <a:picLocks noChangeAspect="1" noChangeArrowheads="1"/>
          </p:cNvPicPr>
          <p:nvPr/>
        </p:nvPicPr>
        <p:blipFill>
          <a:blip r:embed="rId2" cstate="print"/>
          <a:srcRect r="80838"/>
          <a:stretch>
            <a:fillRect/>
          </a:stretch>
        </p:blipFill>
        <p:spPr bwMode="auto">
          <a:xfrm>
            <a:off x="319805" y="6179701"/>
            <a:ext cx="2123339" cy="400408"/>
          </a:xfrm>
          <a:prstGeom prst="rect">
            <a:avLst/>
          </a:prstGeom>
          <a:noFill/>
        </p:spPr>
      </p:pic>
      <p:pic>
        <p:nvPicPr>
          <p:cNvPr id="29" name="Picture 28" descr="baseline.png"/>
          <p:cNvPicPr>
            <a:picLocks noChangeAspect="1"/>
          </p:cNvPicPr>
          <p:nvPr/>
        </p:nvPicPr>
        <p:blipFill>
          <a:blip r:embed="rId3" cstate="print"/>
          <a:stretch>
            <a:fillRect/>
          </a:stretch>
        </p:blipFill>
        <p:spPr>
          <a:xfrm>
            <a:off x="10016226" y="6239946"/>
            <a:ext cx="1860028" cy="292351"/>
          </a:xfrm>
          <a:prstGeom prst="rect">
            <a:avLst/>
          </a:prstGeom>
        </p:spPr>
      </p:pic>
      <p:sp>
        <p:nvSpPr>
          <p:cNvPr id="4" name="Text Placeholder 3"/>
          <p:cNvSpPr>
            <a:spLocks noGrp="1"/>
          </p:cNvSpPr>
          <p:nvPr>
            <p:ph type="body" sz="quarter" idx="10" hasCustomPrompt="1"/>
          </p:nvPr>
        </p:nvSpPr>
        <p:spPr>
          <a:xfrm>
            <a:off x="5622985" y="222458"/>
            <a:ext cx="478024" cy="399769"/>
          </a:xfrm>
          <a:prstGeom prst="rect">
            <a:avLst/>
          </a:prstGeom>
        </p:spPr>
        <p:txBody>
          <a:bodyPr anchor="ctr"/>
          <a:lstStyle>
            <a:lvl1pPr marL="0" indent="0">
              <a:buNone/>
              <a:defRPr sz="1800">
                <a:solidFill>
                  <a:srgbClr val="E70E34"/>
                </a:solidFill>
                <a:latin typeface="Arial" panose="020B0604020202020204" pitchFamily="34" charset="0"/>
                <a:cs typeface="Arial" panose="020B0604020202020204" pitchFamily="34" charset="0"/>
              </a:defRPr>
            </a:lvl1pPr>
          </a:lstStyle>
          <a:p>
            <a:pPr lvl="0"/>
            <a:r>
              <a:rPr lang="fr-FR" dirty="0"/>
              <a:t>Cx</a:t>
            </a:r>
            <a:endParaRPr lang="en-US" dirty="0"/>
          </a:p>
        </p:txBody>
      </p:sp>
      <p:sp>
        <p:nvSpPr>
          <p:cNvPr id="21" name="Text Placeholder 3"/>
          <p:cNvSpPr>
            <a:spLocks noGrp="1"/>
          </p:cNvSpPr>
          <p:nvPr>
            <p:ph type="body" sz="quarter" idx="11" hasCustomPrompt="1"/>
          </p:nvPr>
        </p:nvSpPr>
        <p:spPr>
          <a:xfrm>
            <a:off x="6121240" y="222457"/>
            <a:ext cx="3040690" cy="399769"/>
          </a:xfrm>
          <a:prstGeom prst="rect">
            <a:avLst/>
          </a:prstGeom>
        </p:spPr>
        <p:txBody>
          <a:bodyPr anchor="ctr"/>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fr-FR" dirty="0"/>
              <a:t>TYPE OF PRIVACY</a:t>
            </a:r>
            <a:endParaRPr lang="en-US" dirty="0"/>
          </a:p>
        </p:txBody>
      </p:sp>
      <p:sp>
        <p:nvSpPr>
          <p:cNvPr id="22" name="Text Placeholder 3"/>
          <p:cNvSpPr>
            <a:spLocks noGrp="1"/>
          </p:cNvSpPr>
          <p:nvPr>
            <p:ph type="body" sz="quarter" idx="12" hasCustomPrompt="1"/>
          </p:nvPr>
        </p:nvSpPr>
        <p:spPr>
          <a:xfrm>
            <a:off x="4612847" y="1622840"/>
            <a:ext cx="3040690" cy="399769"/>
          </a:xfrm>
          <a:prstGeom prst="rect">
            <a:avLst/>
          </a:prstGeom>
        </p:spPr>
        <p:txBody>
          <a:bodyPr anchor="ctr"/>
          <a:lstStyle>
            <a:lvl1pPr marL="0" indent="0" algn="ctr">
              <a:buNone/>
              <a:defRPr sz="1800">
                <a:solidFill>
                  <a:schemeClr val="tx1"/>
                </a:solidFill>
                <a:latin typeface="Arial" panose="020B0604020202020204" pitchFamily="34" charset="0"/>
                <a:cs typeface="Arial" panose="020B0604020202020204" pitchFamily="34" charset="0"/>
              </a:defRPr>
            </a:lvl1pPr>
          </a:lstStyle>
          <a:p>
            <a:pPr lvl="0"/>
            <a:r>
              <a:rPr lang="fr-FR" dirty="0"/>
              <a:t>DEPARTMENT</a:t>
            </a:r>
            <a:endParaRPr lang="en-US" dirty="0"/>
          </a:p>
        </p:txBody>
      </p:sp>
      <p:sp>
        <p:nvSpPr>
          <p:cNvPr id="25" name="Text Placeholder 3"/>
          <p:cNvSpPr>
            <a:spLocks noGrp="1"/>
          </p:cNvSpPr>
          <p:nvPr>
            <p:ph type="body" sz="quarter" idx="13" hasCustomPrompt="1"/>
          </p:nvPr>
        </p:nvSpPr>
        <p:spPr>
          <a:xfrm>
            <a:off x="326547" y="2400442"/>
            <a:ext cx="11613289" cy="399769"/>
          </a:xfrm>
          <a:prstGeom prst="rect">
            <a:avLst/>
          </a:prstGeom>
        </p:spPr>
        <p:txBody>
          <a:bodyPr anchor="ctr"/>
          <a:lstStyle>
            <a:lvl1pPr marL="0" indent="0" algn="ctr">
              <a:buNone/>
              <a:defRPr sz="4000">
                <a:solidFill>
                  <a:srgbClr val="E70E34"/>
                </a:solidFill>
                <a:latin typeface="Arial" panose="020B0604020202020204" pitchFamily="34" charset="0"/>
                <a:cs typeface="Arial" panose="020B0604020202020204" pitchFamily="34" charset="0"/>
              </a:defRPr>
            </a:lvl1pPr>
          </a:lstStyle>
          <a:p>
            <a:pPr lvl="0"/>
            <a:r>
              <a:rPr lang="fr-FR" dirty="0"/>
              <a:t>PRESENTATION</a:t>
            </a:r>
            <a:endParaRPr lang="en-US" dirty="0"/>
          </a:p>
        </p:txBody>
      </p:sp>
      <p:sp>
        <p:nvSpPr>
          <p:cNvPr id="26" name="Text Placeholder 3"/>
          <p:cNvSpPr>
            <a:spLocks noGrp="1"/>
          </p:cNvSpPr>
          <p:nvPr>
            <p:ph type="body" sz="quarter" idx="14" hasCustomPrompt="1"/>
          </p:nvPr>
        </p:nvSpPr>
        <p:spPr>
          <a:xfrm>
            <a:off x="4612847" y="3073497"/>
            <a:ext cx="3040690" cy="399769"/>
          </a:xfrm>
          <a:prstGeom prst="rect">
            <a:avLst/>
          </a:prstGeom>
          <a:solidFill>
            <a:schemeClr val="bg1">
              <a:lumMod val="95000"/>
            </a:schemeClr>
          </a:solidFill>
        </p:spPr>
        <p:txBody>
          <a:bodyPr anchor="ctr"/>
          <a:lstStyle>
            <a:lvl1pPr marL="0" indent="0" algn="ctr">
              <a:buNone/>
              <a:defRPr sz="1800">
                <a:solidFill>
                  <a:schemeClr val="tx1"/>
                </a:solidFill>
                <a:latin typeface="Arial" panose="020B0604020202020204" pitchFamily="34" charset="0"/>
                <a:cs typeface="Arial" panose="020B0604020202020204" pitchFamily="34" charset="0"/>
              </a:defRPr>
            </a:lvl1pPr>
          </a:lstStyle>
          <a:p>
            <a:pPr lvl="0"/>
            <a:r>
              <a:rPr lang="fr-FR" dirty="0"/>
              <a:t>DATE</a:t>
            </a:r>
            <a:endParaRPr lang="en-US" dirty="0"/>
          </a:p>
        </p:txBody>
      </p:sp>
    </p:spTree>
    <p:extLst>
      <p:ext uri="{BB962C8B-B14F-4D97-AF65-F5344CB8AC3E}">
        <p14:creationId xmlns:p14="http://schemas.microsoft.com/office/powerpoint/2010/main" val="29175327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6" presetClass="emph" presetSubtype="0" fill="hold" nodeType="withEffect">
                                  <p:stCondLst>
                                    <p:cond delay="0"/>
                                  </p:stCondLst>
                                  <p:childTnLst>
                                    <p:animScale>
                                      <p:cBhvr>
                                        <p:cTn id="10" dur="10" fill="hold"/>
                                        <p:tgtEl>
                                          <p:spTgt spid="17"/>
                                        </p:tgtEl>
                                      </p:cBhvr>
                                      <p:by x="9999000" y="100000"/>
                                    </p:animScale>
                                  </p:childTnLst>
                                </p:cTn>
                              </p:par>
                            </p:childTnLst>
                          </p:cTn>
                        </p:par>
                        <p:par>
                          <p:cTn id="11" fill="hold">
                            <p:stCondLst>
                              <p:cond delay="1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250"/>
                                        <p:tgtEl>
                                          <p:spTgt spid="17"/>
                                        </p:tgtEl>
                                      </p:cBhvr>
                                    </p:animEffect>
                                  </p:childTnLst>
                                </p:cTn>
                              </p:par>
                              <p:par>
                                <p:cTn id="15" presetID="6" presetClass="emph" presetSubtype="0" decel="100000" fill="hold" nodeType="withEffect">
                                  <p:stCondLst>
                                    <p:cond delay="0"/>
                                  </p:stCondLst>
                                  <p:childTnLst>
                                    <p:animScale>
                                      <p:cBhvr>
                                        <p:cTn id="16" dur="1000" fill="hold"/>
                                        <p:tgtEl>
                                          <p:spTgt spid="17"/>
                                        </p:tgtEl>
                                      </p:cBhvr>
                                      <p:by x="1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latin typeface="Arial" pitchFamily="34" charset="0"/>
            </a:endParaRPr>
          </a:p>
        </p:txBody>
      </p:sp>
    </p:spTree>
    <p:extLst>
      <p:ext uri="{BB962C8B-B14F-4D97-AF65-F5344CB8AC3E}">
        <p14:creationId xmlns:p14="http://schemas.microsoft.com/office/powerpoint/2010/main" val="35590939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oC Title"/>
          <p:cNvSpPr>
            <a:spLocks noGrp="1"/>
          </p:cNvSpPr>
          <p:nvPr>
            <p:ph type="title" hasCustomPrompt="1"/>
          </p:nvPr>
        </p:nvSpPr>
        <p:spPr>
          <a:xfrm>
            <a:off x="433917"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ToC Content"/>
          <p:cNvSpPr>
            <a:spLocks noGrp="1"/>
          </p:cNvSpPr>
          <p:nvPr>
            <p:ph idx="1" hasCustomPrompt="1"/>
          </p:nvPr>
        </p:nvSpPr>
        <p:spPr>
          <a:xfrm>
            <a:off x="433918" y="1536000"/>
            <a:ext cx="11330516" cy="667940"/>
          </a:xfrm>
          <a:prstGeom prst="rect">
            <a:avLst/>
          </a:prstGeom>
        </p:spPr>
        <p:txBody>
          <a:bodyPr rIns="0">
            <a:spAutoFit/>
          </a:bodyPr>
          <a:lstStyle>
            <a:lvl1pPr marL="479988" indent="-479988">
              <a:spcBef>
                <a:spcPts val="1333"/>
              </a:spcBef>
              <a:spcAft>
                <a:spcPts val="267"/>
              </a:spcAft>
              <a:buClr>
                <a:srgbClr val="E60028"/>
              </a:buClr>
              <a:buSzPct val="100000"/>
              <a:buFont typeface="+mj-lt"/>
              <a:buNone/>
              <a:tabLst>
                <a:tab pos="11239219" algn="r"/>
              </a:tabLst>
              <a:defRPr sz="2400" b="1" cap="all" baseline="0">
                <a:solidFill>
                  <a:srgbClr val="E60028"/>
                </a:solidFill>
                <a:latin typeface="+mn-lt"/>
              </a:defRPr>
            </a:lvl1pPr>
            <a:lvl2pPr marL="959976" indent="-479988">
              <a:spcBef>
                <a:spcPts val="267"/>
              </a:spcBef>
              <a:buClrTx/>
              <a:buSzPct val="100000"/>
              <a:buFont typeface="+mj-lt"/>
              <a:buAutoNum type="alphaUcPeriod"/>
              <a:tabLst>
                <a:tab pos="11239219" algn="r"/>
              </a:tabLst>
              <a:defRPr sz="1867" cap="none" baseline="0">
                <a:latin typeface="+mn-lt"/>
              </a:defRPr>
            </a:lvl2pPr>
            <a:lvl3pPr marL="479988" indent="0">
              <a:spcBef>
                <a:spcPts val="3733"/>
              </a:spcBef>
              <a:buNone/>
              <a:tabLst>
                <a:tab pos="11239219" algn="r"/>
              </a:tabLst>
              <a:defRPr sz="1867" b="0" cap="all" baseline="0">
                <a:solidFill>
                  <a:srgbClr val="E60028"/>
                </a:solidFill>
              </a:defRPr>
            </a:lvl3pPr>
            <a:lvl4pPr marL="959976" indent="-479988">
              <a:spcBef>
                <a:spcPts val="267"/>
              </a:spcBef>
              <a:buClrTx/>
              <a:buFont typeface="+mj-lt"/>
              <a:buAutoNum type="alphaUcPeriod"/>
              <a:tabLst>
                <a:tab pos="11239219" algn="r"/>
              </a:tabLst>
              <a:defRPr sz="1600" cap="none" baseline="0"/>
            </a:lvl4pPr>
            <a:lvl5pPr marL="719982" indent="0">
              <a:buNone/>
              <a:tabLst>
                <a:tab pos="10650800" algn="r"/>
              </a:tabLst>
              <a:defRPr sz="1067" cap="all" baseline="0"/>
            </a:lvl5pPr>
          </a:lstStyle>
          <a:p>
            <a:pPr lvl="0"/>
            <a:r>
              <a:rPr lang="en-US" noProof="0" dirty="0"/>
              <a:t>CLICK TO add section title</a:t>
            </a:r>
          </a:p>
          <a:p>
            <a:pPr lvl="1"/>
            <a:r>
              <a:rPr lang="en-US" noProof="0" dirty="0"/>
              <a:t>Increase level to add subsection title</a:t>
            </a:r>
          </a:p>
        </p:txBody>
      </p:sp>
      <p:sp>
        <p:nvSpPr>
          <p:cNvPr id="7" name="Rectangle 6">
            <a:extLst>
              <a:ext uri="{FF2B5EF4-FFF2-40B4-BE49-F238E27FC236}">
                <a16:creationId xmlns:a16="http://schemas.microsoft.com/office/drawing/2014/main" id="{762E0767-2C7B-4A8B-88C1-F85FEC17A762}"/>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17882939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Disclaimer Text"/>
          <p:cNvSpPr>
            <a:spLocks noGrp="1"/>
          </p:cNvSpPr>
          <p:nvPr>
            <p:ph type="body" sz="quarter" idx="14" hasCustomPrompt="1"/>
          </p:nvPr>
        </p:nvSpPr>
        <p:spPr>
          <a:xfrm>
            <a:off x="433918" y="1534584"/>
            <a:ext cx="11330516" cy="175432"/>
          </a:xfrm>
          <a:prstGeom prst="rect">
            <a:avLst/>
          </a:prstGeom>
        </p:spPr>
        <p:txBody>
          <a:bodyPr wrap="square" rIns="0">
            <a:spAutoFit/>
          </a:bodyPr>
          <a:lstStyle>
            <a:lvl1pPr marL="0" indent="0">
              <a:lnSpc>
                <a:spcPct val="95000"/>
              </a:lnSpc>
              <a:spcBef>
                <a:spcPts val="800"/>
              </a:spcBef>
              <a:spcAft>
                <a:spcPts val="0"/>
              </a:spcAft>
              <a:buFontTx/>
              <a:buNone/>
              <a:defRPr sz="1200" b="0" i="0">
                <a:solidFill>
                  <a:schemeClr val="tx1"/>
                </a:solidFill>
                <a:latin typeface="+mn-lt"/>
                <a:ea typeface="Source Sans Pro" pitchFamily="34" charset="0"/>
              </a:defRPr>
            </a:lvl1pPr>
            <a:lvl2pPr marL="239994" indent="-239994">
              <a:spcBef>
                <a:spcPts val="800"/>
              </a:spcBef>
              <a:buClr>
                <a:schemeClr val="tx1">
                  <a:lumMod val="65000"/>
                  <a:lumOff val="35000"/>
                </a:schemeClr>
              </a:buClr>
              <a:buSzPct val="100000"/>
              <a:buFont typeface="Arial" pitchFamily="34" charset="0"/>
              <a:buChar char="-"/>
              <a:defRPr sz="1467" b="0" i="1">
                <a:solidFill>
                  <a:schemeClr val="tx1"/>
                </a:solidFill>
              </a:defRPr>
            </a:lvl2pPr>
            <a:lvl3pPr marL="479988" indent="-239994">
              <a:spcBef>
                <a:spcPts val="267"/>
              </a:spcBef>
              <a:buClr>
                <a:schemeClr val="tx1">
                  <a:lumMod val="65000"/>
                  <a:lumOff val="35000"/>
                </a:schemeClr>
              </a:buClr>
              <a:buSzPct val="100000"/>
              <a:buFont typeface="Arial" pitchFamily="34" charset="0"/>
              <a:buChar char="-"/>
              <a:defRPr sz="1467" i="1"/>
            </a:lvl3pPr>
            <a:lvl4pPr marL="335992" indent="-143996">
              <a:spcBef>
                <a:spcPts val="133"/>
              </a:spcBef>
              <a:buClr>
                <a:schemeClr val="tx2"/>
              </a:buClr>
              <a:buSzPct val="90000"/>
              <a:buFont typeface="Arial" pitchFamily="34" charset="0"/>
              <a:buChar char="●"/>
              <a:defRPr sz="1467" i="1"/>
            </a:lvl4pPr>
            <a:lvl5pPr marL="479988" indent="-143996">
              <a:spcBef>
                <a:spcPts val="133"/>
              </a:spcBef>
              <a:buClr>
                <a:schemeClr val="tx2"/>
              </a:buClr>
              <a:buSzPct val="90000"/>
              <a:buFont typeface="Wingdings 3" pitchFamily="18" charset="2"/>
              <a:buChar char=""/>
              <a:defRPr sz="1467" i="1"/>
            </a:lvl5pPr>
          </a:lstStyle>
          <a:p>
            <a:pPr lvl="0"/>
            <a:r>
              <a:rPr lang="en-US" noProof="0" dirty="0"/>
              <a:t>Click to edit Master text styles</a:t>
            </a:r>
          </a:p>
        </p:txBody>
      </p:sp>
      <p:sp>
        <p:nvSpPr>
          <p:cNvPr id="5" name="Disclaimer Title"/>
          <p:cNvSpPr>
            <a:spLocks noGrp="1"/>
          </p:cNvSpPr>
          <p:nvPr>
            <p:ph type="title" hasCustomPrompt="1"/>
          </p:nvPr>
        </p:nvSpPr>
        <p:spPr>
          <a:xfrm>
            <a:off x="433917"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9" name="Sources">
            <a:extLst>
              <a:ext uri="{FF2B5EF4-FFF2-40B4-BE49-F238E27FC236}">
                <a16:creationId xmlns:a16="http://schemas.microsoft.com/office/drawing/2014/main" id="{66CDEB1D-B8F5-47BA-8571-0C6D5BB9DF26}"/>
              </a:ext>
            </a:extLst>
          </p:cNvPr>
          <p:cNvSpPr>
            <a:spLocks noGrp="1"/>
          </p:cNvSpPr>
          <p:nvPr>
            <p:ph type="body" sz="quarter" idx="13" hasCustomPrompt="1"/>
          </p:nvPr>
        </p:nvSpPr>
        <p:spPr>
          <a:xfrm>
            <a:off x="432000" y="6000001"/>
            <a:ext cx="113280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8" name="Rectangle 7">
            <a:extLst>
              <a:ext uri="{FF2B5EF4-FFF2-40B4-BE49-F238E27FC236}">
                <a16:creationId xmlns:a16="http://schemas.microsoft.com/office/drawing/2014/main" id="{3FC1BBD5-C468-4B07-AEDC-B9D783237610}"/>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3813002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806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End Slide_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41862" y="2914840"/>
            <a:ext cx="7308813" cy="1028392"/>
          </a:xfrm>
          <a:prstGeom prst="rect">
            <a:avLst/>
          </a:prstGeom>
        </p:spPr>
      </p:pic>
    </p:spTree>
    <p:extLst>
      <p:ext uri="{BB962C8B-B14F-4D97-AF65-F5344CB8AC3E}">
        <p14:creationId xmlns:p14="http://schemas.microsoft.com/office/powerpoint/2010/main" val="354446506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End Slide_Black">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41857" y="2914841"/>
            <a:ext cx="7308823" cy="1028393"/>
          </a:xfrm>
          <a:prstGeom prst="rect">
            <a:avLst/>
          </a:prstGeom>
        </p:spPr>
      </p:pic>
    </p:spTree>
    <p:extLst>
      <p:ext uri="{BB962C8B-B14F-4D97-AF65-F5344CB8AC3E}">
        <p14:creationId xmlns:p14="http://schemas.microsoft.com/office/powerpoint/2010/main" val="8626950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End Slide_Re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41857" y="2914841"/>
            <a:ext cx="7308823" cy="1028393"/>
          </a:xfrm>
          <a:prstGeom prst="rect">
            <a:avLst/>
          </a:prstGeom>
        </p:spPr>
      </p:pic>
    </p:spTree>
    <p:extLst>
      <p:ext uri="{BB962C8B-B14F-4D97-AF65-F5344CB8AC3E}">
        <p14:creationId xmlns:p14="http://schemas.microsoft.com/office/powerpoint/2010/main" val="9890620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over_Colo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EA31-1F26-44D6-99A8-702D0F52951F}"/>
              </a:ext>
            </a:extLst>
          </p:cNvPr>
          <p:cNvSpPr/>
          <p:nvPr userDrawn="1"/>
        </p:nvSpPr>
        <p:spPr>
          <a:xfrm>
            <a:off x="0" y="0"/>
            <a:ext cx="480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Cover Subtitle"/>
          <p:cNvSpPr>
            <a:spLocks noGrp="1"/>
          </p:cNvSpPr>
          <p:nvPr>
            <p:ph type="subTitle" idx="1" hasCustomPrompt="1"/>
          </p:nvPr>
        </p:nvSpPr>
        <p:spPr>
          <a:xfrm>
            <a:off x="5088000" y="4320001"/>
            <a:ext cx="6674317" cy="332399"/>
          </a:xfrm>
          <a:prstGeom prst="rect">
            <a:avLst/>
          </a:prstGeom>
          <a:noFill/>
        </p:spPr>
        <p:txBody>
          <a:bodyPr wrap="square" lIns="0" tIns="0" rIns="0" bIns="0" rtlCol="0" anchor="t">
            <a:spAutoFit/>
          </a:bodyPr>
          <a:lstStyle>
            <a:lvl1pPr marL="0" indent="0" algn="l" defTabSz="1219170" rtl="0" eaLnBrk="1" latinLnBrk="0" hangingPunct="1">
              <a:spcBef>
                <a:spcPts val="1200"/>
              </a:spcBef>
              <a:buClr>
                <a:schemeClr val="tx2"/>
              </a:buClr>
              <a:buSzPct val="90000"/>
              <a:buFont typeface="Wingdings" pitchFamily="2" charset="2"/>
              <a:buNone/>
              <a:defRPr lang="en-GB" sz="2400" b="0" kern="1200" cap="none" spc="0" baseline="0" dirty="0">
                <a:solidFill>
                  <a:schemeClr val="tx1"/>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subtitle</a:t>
            </a:r>
          </a:p>
        </p:txBody>
      </p:sp>
      <p:sp>
        <p:nvSpPr>
          <p:cNvPr id="16" name="Cover Title"/>
          <p:cNvSpPr>
            <a:spLocks noGrp="1"/>
          </p:cNvSpPr>
          <p:nvPr>
            <p:ph type="ctrTitle" hasCustomPrompt="1"/>
          </p:nvPr>
        </p:nvSpPr>
        <p:spPr>
          <a:xfrm>
            <a:off x="5088000" y="2721275"/>
            <a:ext cx="6674317" cy="1116203"/>
          </a:xfrm>
          <a:prstGeom prst="rect">
            <a:avLst/>
          </a:prstGeom>
          <a:noFill/>
        </p:spPr>
        <p:txBody>
          <a:bodyPr wrap="square" lIns="0" tIns="0" rIns="0" bIns="0" rtlCol="0" anchor="b">
            <a:spAutoFit/>
          </a:bodyPr>
          <a:lstStyle>
            <a:lvl1pPr marL="0" algn="l" defTabSz="1219170" rtl="0" eaLnBrk="1" fontAlgn="base" latinLnBrk="0" hangingPunct="1">
              <a:lnSpc>
                <a:spcPct val="85000"/>
              </a:lnSpc>
              <a:spcBef>
                <a:spcPct val="0"/>
              </a:spcBef>
              <a:spcAft>
                <a:spcPct val="0"/>
              </a:spcAft>
              <a:buNone/>
              <a:defRPr lang="en-GB" sz="4267" b="1" kern="1200" spc="0" baseline="0" dirty="0">
                <a:solidFill>
                  <a:schemeClr val="tx1"/>
                </a:solidFill>
                <a:latin typeface="+mj-lt"/>
                <a:ea typeface="+mn-ea"/>
                <a:cs typeface="+mn-cs"/>
              </a:defRPr>
            </a:lvl1pPr>
          </a:lstStyle>
          <a:p>
            <a:r>
              <a:rPr lang="fr-FR" noProof="0" dirty="0"/>
              <a:t>CLICK TO </a:t>
            </a:r>
            <a:r>
              <a:rPr lang="fr-FR" noProof="0" dirty="0" err="1"/>
              <a:t>edit</a:t>
            </a:r>
            <a:r>
              <a:rPr lang="fr-FR" noProof="0" dirty="0"/>
              <a:t> </a:t>
            </a:r>
            <a:r>
              <a:rPr lang="fr-FR" noProof="0" dirty="0" err="1"/>
              <a:t>presentation</a:t>
            </a:r>
            <a:r>
              <a:rPr lang="fr-FR" noProof="0" dirty="0"/>
              <a:t> </a:t>
            </a:r>
            <a:r>
              <a:rPr lang="fr-FR" noProof="0" dirty="0" err="1"/>
              <a:t>title</a:t>
            </a:r>
            <a:endParaRPr lang="fr-FR" noProof="0" dirty="0"/>
          </a:p>
        </p:txBody>
      </p:sp>
      <p:sp>
        <p:nvSpPr>
          <p:cNvPr id="25" name="Privacy"/>
          <p:cNvSpPr>
            <a:spLocks noGrp="1"/>
          </p:cNvSpPr>
          <p:nvPr>
            <p:ph type="body" sz="quarter" idx="15" hasCustomPrompt="1"/>
          </p:nvPr>
        </p:nvSpPr>
        <p:spPr>
          <a:xfrm>
            <a:off x="8806379" y="208710"/>
            <a:ext cx="2955939" cy="184665"/>
          </a:xfrm>
          <a:prstGeom prst="rect">
            <a:avLst/>
          </a:prstGeom>
          <a:noFill/>
        </p:spPr>
        <p:txBody>
          <a:bodyPr wrap="none" lIns="0" tIns="0" rIns="0" bIns="0" rtlCol="0" anchor="ctr">
            <a:spAutoFit/>
          </a:bodyPr>
          <a:lstStyle>
            <a:lvl1pPr marL="0" indent="0" algn="r"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fr-FR" noProof="0" dirty="0"/>
              <a:t>Niveau de confidentialité</a:t>
            </a:r>
          </a:p>
        </p:txBody>
      </p:sp>
      <p:sp>
        <p:nvSpPr>
          <p:cNvPr id="12" name="DatePresentation"/>
          <p:cNvSpPr>
            <a:spLocks noGrp="1"/>
          </p:cNvSpPr>
          <p:nvPr>
            <p:ph type="body" sz="quarter" idx="13" hasCustomPrompt="1"/>
          </p:nvPr>
        </p:nvSpPr>
        <p:spPr>
          <a:xfrm>
            <a:off x="5088001" y="219000"/>
            <a:ext cx="516873" cy="184602"/>
          </a:xfrm>
          <a:prstGeom prst="rect">
            <a:avLst/>
          </a:prstGeom>
          <a:noFill/>
        </p:spPr>
        <p:txBody>
          <a:bodyPr wrap="none" lIns="0" tIns="0" rIns="0" bIns="0" rtlCol="0" anchor="ctr">
            <a:spAutoFit/>
          </a:bodyPr>
          <a:lstStyle>
            <a:lvl1pPr marL="0" indent="0" algn="l"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en-US" noProof="0" dirty="0"/>
              <a:t>DATE</a:t>
            </a:r>
          </a:p>
        </p:txBody>
      </p:sp>
      <p:sp>
        <p:nvSpPr>
          <p:cNvPr id="9" name="Rectangle 8">
            <a:extLst>
              <a:ext uri="{FF2B5EF4-FFF2-40B4-BE49-F238E27FC236}">
                <a16:creationId xmlns:a16="http://schemas.microsoft.com/office/drawing/2014/main" id="{03C103AA-93E6-4C23-9DA4-9FEBE6A55434}"/>
              </a:ext>
            </a:extLst>
          </p:cNvPr>
          <p:cNvSpPr/>
          <p:nvPr userDrawn="1"/>
        </p:nvSpPr>
        <p:spPr>
          <a:xfrm>
            <a:off x="2834381" y="3974400"/>
            <a:ext cx="4896000"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10" name="Picture 9">
            <a:extLst>
              <a:ext uri="{FF2B5EF4-FFF2-40B4-BE49-F238E27FC236}">
                <a16:creationId xmlns:a16="http://schemas.microsoft.com/office/drawing/2014/main" id="{D8F5509E-AB7B-4E07-8BA2-2B03EE1F29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88001" y="6063245"/>
            <a:ext cx="4061063" cy="565719"/>
          </a:xfrm>
          <a:prstGeom prst="rect">
            <a:avLst/>
          </a:prstGeom>
        </p:spPr>
      </p:pic>
    </p:spTree>
    <p:extLst>
      <p:ext uri="{BB962C8B-B14F-4D97-AF65-F5344CB8AC3E}">
        <p14:creationId xmlns:p14="http://schemas.microsoft.com/office/powerpoint/2010/main" val="11853835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Cover_Picture">
    <p:spTree>
      <p:nvGrpSpPr>
        <p:cNvPr id="1" name=""/>
        <p:cNvGrpSpPr/>
        <p:nvPr/>
      </p:nvGrpSpPr>
      <p:grpSpPr>
        <a:xfrm>
          <a:off x="0" y="0"/>
          <a:ext cx="0" cy="0"/>
          <a:chOff x="0" y="0"/>
          <a:chExt cx="0" cy="0"/>
        </a:xfrm>
      </p:grpSpPr>
      <p:sp>
        <p:nvSpPr>
          <p:cNvPr id="22" name="Picture Placeholder">
            <a:extLst>
              <a:ext uri="{FF2B5EF4-FFF2-40B4-BE49-F238E27FC236}">
                <a16:creationId xmlns:a16="http://schemas.microsoft.com/office/drawing/2014/main" id="{2EF15FF5-02DC-489F-B615-26E248973116}"/>
              </a:ext>
            </a:extLst>
          </p:cNvPr>
          <p:cNvSpPr>
            <a:spLocks noGrp="1"/>
          </p:cNvSpPr>
          <p:nvPr>
            <p:ph type="pic" sz="quarter" idx="16" hasCustomPrompt="1"/>
          </p:nvPr>
        </p:nvSpPr>
        <p:spPr>
          <a:xfrm>
            <a:off x="0" y="0"/>
            <a:ext cx="480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sp>
        <p:nvSpPr>
          <p:cNvPr id="14" name="Cover Subtitle"/>
          <p:cNvSpPr>
            <a:spLocks noGrp="1"/>
          </p:cNvSpPr>
          <p:nvPr>
            <p:ph type="subTitle" idx="1" hasCustomPrompt="1"/>
          </p:nvPr>
        </p:nvSpPr>
        <p:spPr>
          <a:xfrm>
            <a:off x="5088000" y="4320001"/>
            <a:ext cx="6674317" cy="332399"/>
          </a:xfrm>
          <a:prstGeom prst="rect">
            <a:avLst/>
          </a:prstGeom>
          <a:noFill/>
        </p:spPr>
        <p:txBody>
          <a:bodyPr wrap="square" lIns="0" tIns="0" rIns="0" bIns="0" rtlCol="0" anchor="t">
            <a:spAutoFit/>
          </a:bodyPr>
          <a:lstStyle>
            <a:lvl1pPr marL="0" indent="0" algn="l" defTabSz="1219170" rtl="0" eaLnBrk="1" latinLnBrk="0" hangingPunct="1">
              <a:spcBef>
                <a:spcPts val="1200"/>
              </a:spcBef>
              <a:buClr>
                <a:schemeClr val="tx2"/>
              </a:buClr>
              <a:buSzPct val="90000"/>
              <a:buFont typeface="Wingdings" pitchFamily="2" charset="2"/>
              <a:buNone/>
              <a:defRPr lang="en-GB" sz="2400" b="0" kern="1200" cap="none" spc="0" baseline="0" dirty="0">
                <a:solidFill>
                  <a:schemeClr val="bg2"/>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subtitle</a:t>
            </a:r>
          </a:p>
        </p:txBody>
      </p:sp>
      <p:sp>
        <p:nvSpPr>
          <p:cNvPr id="16" name="Cover Title"/>
          <p:cNvSpPr>
            <a:spLocks noGrp="1"/>
          </p:cNvSpPr>
          <p:nvPr>
            <p:ph type="ctrTitle" hasCustomPrompt="1"/>
          </p:nvPr>
        </p:nvSpPr>
        <p:spPr>
          <a:xfrm>
            <a:off x="5088000" y="2721275"/>
            <a:ext cx="6674317" cy="1116203"/>
          </a:xfrm>
          <a:prstGeom prst="rect">
            <a:avLst/>
          </a:prstGeom>
          <a:noFill/>
        </p:spPr>
        <p:txBody>
          <a:bodyPr wrap="square" lIns="0" tIns="0" rIns="0" bIns="0" rtlCol="0" anchor="b">
            <a:spAutoFit/>
          </a:bodyPr>
          <a:lstStyle>
            <a:lvl1pPr marL="0" algn="l" defTabSz="1219170" rtl="0" eaLnBrk="1" fontAlgn="base" latinLnBrk="0" hangingPunct="1">
              <a:lnSpc>
                <a:spcPct val="85000"/>
              </a:lnSpc>
              <a:spcBef>
                <a:spcPct val="0"/>
              </a:spcBef>
              <a:spcAft>
                <a:spcPct val="0"/>
              </a:spcAft>
              <a:buNone/>
              <a:defRPr lang="en-GB" sz="4267" b="1" kern="1200" spc="0" baseline="0" dirty="0">
                <a:solidFill>
                  <a:schemeClr val="bg2"/>
                </a:solidFill>
                <a:latin typeface="+mj-lt"/>
                <a:ea typeface="+mn-ea"/>
                <a:cs typeface="+mn-cs"/>
              </a:defRPr>
            </a:lvl1pPr>
          </a:lstStyle>
          <a:p>
            <a:r>
              <a:rPr lang="en-US" noProof="0" dirty="0"/>
              <a:t>CLICK TO edit presentation title</a:t>
            </a:r>
          </a:p>
        </p:txBody>
      </p:sp>
      <p:sp>
        <p:nvSpPr>
          <p:cNvPr id="25" name="Privacy"/>
          <p:cNvSpPr>
            <a:spLocks noGrp="1"/>
          </p:cNvSpPr>
          <p:nvPr>
            <p:ph type="body" sz="quarter" idx="15" hasCustomPrompt="1"/>
          </p:nvPr>
        </p:nvSpPr>
        <p:spPr>
          <a:xfrm>
            <a:off x="8806379" y="208710"/>
            <a:ext cx="2955939" cy="184665"/>
          </a:xfrm>
          <a:prstGeom prst="rect">
            <a:avLst/>
          </a:prstGeom>
          <a:noFill/>
        </p:spPr>
        <p:txBody>
          <a:bodyPr wrap="none" lIns="0" tIns="0" rIns="0" bIns="0" rtlCol="0" anchor="ctr">
            <a:spAutoFit/>
          </a:bodyPr>
          <a:lstStyle>
            <a:lvl1pPr marL="0" indent="0" algn="r"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fr-FR" noProof="0" dirty="0"/>
              <a:t>Niveau de confidentialité</a:t>
            </a:r>
          </a:p>
        </p:txBody>
      </p:sp>
      <p:sp>
        <p:nvSpPr>
          <p:cNvPr id="12" name="DatePresentation"/>
          <p:cNvSpPr>
            <a:spLocks noGrp="1"/>
          </p:cNvSpPr>
          <p:nvPr>
            <p:ph type="body" sz="quarter" idx="13" hasCustomPrompt="1"/>
          </p:nvPr>
        </p:nvSpPr>
        <p:spPr>
          <a:xfrm>
            <a:off x="5088001" y="219000"/>
            <a:ext cx="516873" cy="184602"/>
          </a:xfrm>
          <a:prstGeom prst="rect">
            <a:avLst/>
          </a:prstGeom>
          <a:noFill/>
        </p:spPr>
        <p:txBody>
          <a:bodyPr wrap="none" lIns="0" tIns="0" rIns="0" bIns="0" rtlCol="0" anchor="ctr">
            <a:spAutoFit/>
          </a:bodyPr>
          <a:lstStyle>
            <a:lvl1pPr marL="0" indent="0" algn="l"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en-US" noProof="0" dirty="0"/>
              <a:t>DATE</a:t>
            </a:r>
          </a:p>
        </p:txBody>
      </p:sp>
      <p:pic>
        <p:nvPicPr>
          <p:cNvPr id="8" name="Picture 7">
            <a:extLst>
              <a:ext uri="{FF2B5EF4-FFF2-40B4-BE49-F238E27FC236}">
                <a16:creationId xmlns:a16="http://schemas.microsoft.com/office/drawing/2014/main" id="{28AFE1A2-B253-45B6-99AD-F4415B008F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88001" y="6063245"/>
            <a:ext cx="4061063" cy="565719"/>
          </a:xfrm>
          <a:prstGeom prst="rect">
            <a:avLst/>
          </a:prstGeom>
        </p:spPr>
      </p:pic>
    </p:spTree>
    <p:extLst>
      <p:ext uri="{BB962C8B-B14F-4D97-AF65-F5344CB8AC3E}">
        <p14:creationId xmlns:p14="http://schemas.microsoft.com/office/powerpoint/2010/main" val="297834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_1_Color">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344000" y="2962962"/>
            <a:ext cx="5280000" cy="1004506"/>
          </a:xfrm>
          <a:prstGeom prst="rect">
            <a:avLst/>
          </a:prstGeom>
          <a:noFill/>
        </p:spPr>
        <p:txBody>
          <a:bodyPr vert="horz" wrap="square" lIns="0" tIns="0" rIns="0" bIns="0" rtlCol="0" anchor="t">
            <a:spAutoFit/>
          </a:bodyPr>
          <a:lstStyle>
            <a:lvl1pPr>
              <a:defRPr lang="fr-FR" sz="4267" b="1" spc="0" noProof="0">
                <a:solidFill>
                  <a:schemeClr val="tx1"/>
                </a:solidFill>
                <a:latin typeface="+mn-lt"/>
                <a:ea typeface="+mn-ea"/>
                <a:cs typeface="+mn-cs"/>
              </a:defRPr>
            </a:lvl1pPr>
          </a:lstStyle>
          <a:p>
            <a:pPr marL="0" lvl="0"/>
            <a:r>
              <a:rPr lang="en-US" noProof="0" dirty="0"/>
              <a:t>CLICK TO edit section title</a:t>
            </a:r>
          </a:p>
        </p:txBody>
      </p:sp>
      <p:sp>
        <p:nvSpPr>
          <p:cNvPr id="14" name="Text Placeholder 33"/>
          <p:cNvSpPr>
            <a:spLocks noGrp="1"/>
          </p:cNvSpPr>
          <p:nvPr>
            <p:ph type="body" sz="quarter" idx="11" hasCustomPrompt="1"/>
          </p:nvPr>
        </p:nvSpPr>
        <p:spPr>
          <a:xfrm>
            <a:off x="1344000" y="1451726"/>
            <a:ext cx="823944" cy="1151084"/>
          </a:xfrm>
          <a:prstGeom prst="rect">
            <a:avLst/>
          </a:prstGeom>
          <a:noFill/>
        </p:spPr>
        <p:txBody>
          <a:bodyPr vert="horz" wrap="none" lIns="0" tIns="0" rIns="0" bIns="0" rtlCol="0" anchor="b">
            <a:spAutoFit/>
          </a:bodyPr>
          <a:lstStyle>
            <a:lvl1pPr marL="0" indent="0">
              <a:buNone/>
              <a:defRPr lang="fr-FR" sz="8800" cap="all" spc="0" noProof="0" dirty="0">
                <a:solidFill>
                  <a:schemeClr val="tx1"/>
                </a:solidFill>
                <a:latin typeface="+mj-lt"/>
                <a:ea typeface="+mn-ea"/>
                <a:cs typeface="+mn-cs"/>
              </a:defRPr>
            </a:lvl1pPr>
          </a:lstStyle>
          <a:p>
            <a:pPr marL="674383" lvl="0" indent="-914377" fontAlgn="base">
              <a:lnSpc>
                <a:spcPct val="85000"/>
              </a:lnSpc>
              <a:spcBef>
                <a:spcPct val="0"/>
              </a:spcBef>
              <a:spcAft>
                <a:spcPct val="0"/>
              </a:spcAft>
            </a:pPr>
            <a:r>
              <a:rPr lang="en-US" noProof="0" dirty="0"/>
              <a:t>#</a:t>
            </a:r>
          </a:p>
        </p:txBody>
      </p:sp>
      <p:sp>
        <p:nvSpPr>
          <p:cNvPr id="9" name="Subtitle 2"/>
          <p:cNvSpPr>
            <a:spLocks noGrp="1"/>
          </p:cNvSpPr>
          <p:nvPr>
            <p:ph type="subTitle" idx="1" hasCustomPrompt="1"/>
          </p:nvPr>
        </p:nvSpPr>
        <p:spPr>
          <a:xfrm>
            <a:off x="1344000" y="4453277"/>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2" name="Rectangle 11">
            <a:extLst>
              <a:ext uri="{FF2B5EF4-FFF2-40B4-BE49-F238E27FC236}">
                <a16:creationId xmlns:a16="http://schemas.microsoft.com/office/drawing/2014/main" id="{AB9BE19C-1469-4296-A028-12303FE1AB84}"/>
              </a:ext>
            </a:extLst>
          </p:cNvPr>
          <p:cNvSpPr/>
          <p:nvPr userDrawn="1"/>
        </p:nvSpPr>
        <p:spPr>
          <a:xfrm>
            <a:off x="6912000" y="0"/>
            <a:ext cx="528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a:extLst>
              <a:ext uri="{FF2B5EF4-FFF2-40B4-BE49-F238E27FC236}">
                <a16:creationId xmlns:a16="http://schemas.microsoft.com/office/drawing/2014/main" id="{6C21A9E0-8BC8-4711-81B6-F5BEB3131FAF}"/>
              </a:ext>
            </a:extLst>
          </p:cNvPr>
          <p:cNvSpPr/>
          <p:nvPr userDrawn="1"/>
        </p:nvSpPr>
        <p:spPr>
          <a:xfrm>
            <a:off x="516871" y="2613141"/>
            <a:ext cx="6957708"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10" name="Picture 9" descr="logo_SG.wmf">
            <a:extLst>
              <a:ext uri="{FF2B5EF4-FFF2-40B4-BE49-F238E27FC236}">
                <a16:creationId xmlns:a16="http://schemas.microsoft.com/office/drawing/2014/main" id="{57474D9E-C50A-46B8-8AE6-27473658BF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44000" y="6155351"/>
            <a:ext cx="2398184" cy="468371"/>
          </a:xfrm>
          <a:prstGeom prst="rect">
            <a:avLst/>
          </a:prstGeom>
        </p:spPr>
      </p:pic>
    </p:spTree>
    <p:extLst>
      <p:ext uri="{BB962C8B-B14F-4D97-AF65-F5344CB8AC3E}">
        <p14:creationId xmlns:p14="http://schemas.microsoft.com/office/powerpoint/2010/main" val="68806128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_1_Pictur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344000" y="2961600"/>
            <a:ext cx="5280000" cy="1004506"/>
          </a:xfrm>
          <a:prstGeom prst="rect">
            <a:avLst/>
          </a:prstGeom>
          <a:noFill/>
        </p:spPr>
        <p:txBody>
          <a:bodyPr vert="horz" wrap="square" lIns="0" tIns="0" rIns="0" bIns="0" rtlCol="0" anchor="t">
            <a:spAutoFit/>
          </a:bodyPr>
          <a:lstStyle>
            <a:lvl1pPr>
              <a:defRPr lang="fr-FR" sz="4267" b="1" spc="0" noProof="0">
                <a:solidFill>
                  <a:schemeClr val="bg2"/>
                </a:solidFill>
                <a:latin typeface="+mn-lt"/>
                <a:ea typeface="+mn-ea"/>
                <a:cs typeface="+mn-cs"/>
              </a:defRPr>
            </a:lvl1pPr>
          </a:lstStyle>
          <a:p>
            <a:pPr marL="0" lvl="0"/>
            <a:r>
              <a:rPr lang="en-US" noProof="0" dirty="0"/>
              <a:t>CLICK TO edit section title</a:t>
            </a:r>
          </a:p>
        </p:txBody>
      </p:sp>
      <p:sp>
        <p:nvSpPr>
          <p:cNvPr id="14" name="Text Placeholder 33"/>
          <p:cNvSpPr>
            <a:spLocks noGrp="1"/>
          </p:cNvSpPr>
          <p:nvPr>
            <p:ph type="body" sz="quarter" idx="11" hasCustomPrompt="1"/>
          </p:nvPr>
        </p:nvSpPr>
        <p:spPr>
          <a:xfrm>
            <a:off x="1344000" y="1449600"/>
            <a:ext cx="823944" cy="1151084"/>
          </a:xfrm>
          <a:prstGeom prst="rect">
            <a:avLst/>
          </a:prstGeom>
          <a:noFill/>
        </p:spPr>
        <p:txBody>
          <a:bodyPr vert="horz" wrap="none" lIns="0" tIns="0" rIns="0" bIns="0" rtlCol="0" anchor="b">
            <a:spAutoFit/>
          </a:bodyPr>
          <a:lstStyle>
            <a:lvl1pPr marL="0" indent="0">
              <a:buNone/>
              <a:defRPr lang="fr-FR" sz="8800" cap="all" spc="0" noProof="0" dirty="0">
                <a:solidFill>
                  <a:schemeClr val="bg2"/>
                </a:solidFill>
                <a:latin typeface="+mj-lt"/>
                <a:ea typeface="+mn-ea"/>
                <a:cs typeface="+mn-cs"/>
              </a:defRPr>
            </a:lvl1pPr>
          </a:lstStyle>
          <a:p>
            <a:pPr marL="674383" lvl="0" indent="-914377" fontAlgn="base">
              <a:lnSpc>
                <a:spcPct val="85000"/>
              </a:lnSpc>
              <a:spcBef>
                <a:spcPct val="0"/>
              </a:spcBef>
              <a:spcAft>
                <a:spcPct val="0"/>
              </a:spcAft>
            </a:pPr>
            <a:r>
              <a:rPr lang="en-US" noProof="0" dirty="0"/>
              <a:t>#</a:t>
            </a:r>
          </a:p>
        </p:txBody>
      </p:sp>
      <p:sp>
        <p:nvSpPr>
          <p:cNvPr id="9" name="Subtitle 2"/>
          <p:cNvSpPr>
            <a:spLocks noGrp="1"/>
          </p:cNvSpPr>
          <p:nvPr>
            <p:ph type="subTitle" idx="1" hasCustomPrompt="1"/>
          </p:nvPr>
        </p:nvSpPr>
        <p:spPr>
          <a:xfrm>
            <a:off x="1344000" y="4453277"/>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bg2"/>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0" name="Picture Placeholder">
            <a:extLst>
              <a:ext uri="{FF2B5EF4-FFF2-40B4-BE49-F238E27FC236}">
                <a16:creationId xmlns:a16="http://schemas.microsoft.com/office/drawing/2014/main" id="{92FE1E90-E065-4F26-BC40-02F0B35BAECD}"/>
              </a:ext>
            </a:extLst>
          </p:cNvPr>
          <p:cNvSpPr>
            <a:spLocks noGrp="1"/>
          </p:cNvSpPr>
          <p:nvPr>
            <p:ph type="pic" sz="quarter" idx="16" hasCustomPrompt="1"/>
          </p:nvPr>
        </p:nvSpPr>
        <p:spPr>
          <a:xfrm>
            <a:off x="6912000" y="0"/>
            <a:ext cx="528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pic>
        <p:nvPicPr>
          <p:cNvPr id="7" name="Picture 6" descr="logo_SG.wmf">
            <a:extLst>
              <a:ext uri="{FF2B5EF4-FFF2-40B4-BE49-F238E27FC236}">
                <a16:creationId xmlns:a16="http://schemas.microsoft.com/office/drawing/2014/main" id="{AE6C9EE2-C878-48AA-99F1-7C39908319B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44000" y="6155351"/>
            <a:ext cx="2398184" cy="468371"/>
          </a:xfrm>
          <a:prstGeom prst="rect">
            <a:avLst/>
          </a:prstGeom>
        </p:spPr>
      </p:pic>
    </p:spTree>
    <p:extLst>
      <p:ext uri="{BB962C8B-B14F-4D97-AF65-F5344CB8AC3E}">
        <p14:creationId xmlns:p14="http://schemas.microsoft.com/office/powerpoint/2010/main" val="274909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Black">
    <p:bg>
      <p:bgPr>
        <a:solidFill>
          <a:srgbClr val="EEEADF"/>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latin typeface="Arial" pitchFamily="34" charset="0"/>
            </a:endParaRPr>
          </a:p>
        </p:txBody>
      </p:sp>
    </p:spTree>
    <p:extLst>
      <p:ext uri="{BB962C8B-B14F-4D97-AF65-F5344CB8AC3E}">
        <p14:creationId xmlns:p14="http://schemas.microsoft.com/office/powerpoint/2010/main" val="6569568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ivider_2_Color">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56000" y="2219672"/>
            <a:ext cx="5280000" cy="997132"/>
          </a:xfrm>
          <a:prstGeom prst="rect">
            <a:avLst/>
          </a:prstGeom>
          <a:noFill/>
        </p:spPr>
        <p:txBody>
          <a:bodyPr vert="horz" wrap="square" lIns="0" tIns="0" rIns="0" bIns="0" rtlCol="0" anchor="b">
            <a:spAutoFit/>
          </a:bodyPr>
          <a:lstStyle>
            <a:lvl1pPr>
              <a:defRPr lang="fr-FR" sz="4267" b="1" spc="0" noProof="0">
                <a:solidFill>
                  <a:schemeClr val="tx1"/>
                </a:solidFill>
                <a:latin typeface="+mj-lt"/>
                <a:ea typeface="+mn-ea"/>
                <a:cs typeface="+mn-cs"/>
              </a:defRPr>
            </a:lvl1pPr>
          </a:lstStyle>
          <a:p>
            <a:pPr marL="0" lvl="0"/>
            <a:r>
              <a:rPr lang="en-US" noProof="0" dirty="0"/>
              <a:t>CLICK TO edit section title</a:t>
            </a:r>
          </a:p>
        </p:txBody>
      </p:sp>
      <p:sp>
        <p:nvSpPr>
          <p:cNvPr id="9" name="Subtitle 2"/>
          <p:cNvSpPr>
            <a:spLocks noGrp="1"/>
          </p:cNvSpPr>
          <p:nvPr>
            <p:ph type="subTitle" idx="1" hasCustomPrompt="1"/>
          </p:nvPr>
        </p:nvSpPr>
        <p:spPr>
          <a:xfrm>
            <a:off x="1056000" y="3637355"/>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2" name="Rectangle 11">
            <a:extLst>
              <a:ext uri="{FF2B5EF4-FFF2-40B4-BE49-F238E27FC236}">
                <a16:creationId xmlns:a16="http://schemas.microsoft.com/office/drawing/2014/main" id="{AB9BE19C-1469-4296-A028-12303FE1AB84}"/>
              </a:ext>
            </a:extLst>
          </p:cNvPr>
          <p:cNvSpPr/>
          <p:nvPr userDrawn="1"/>
        </p:nvSpPr>
        <p:spPr>
          <a:xfrm>
            <a:off x="6912000" y="0"/>
            <a:ext cx="528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a:extLst>
              <a:ext uri="{FF2B5EF4-FFF2-40B4-BE49-F238E27FC236}">
                <a16:creationId xmlns:a16="http://schemas.microsoft.com/office/drawing/2014/main" id="{6C21A9E0-8BC8-4711-81B6-F5BEB3131FAF}"/>
              </a:ext>
            </a:extLst>
          </p:cNvPr>
          <p:cNvSpPr/>
          <p:nvPr userDrawn="1"/>
        </p:nvSpPr>
        <p:spPr>
          <a:xfrm>
            <a:off x="516871" y="3322651"/>
            <a:ext cx="6957708"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7" name="Picture 6" descr="logo_SG.wmf">
            <a:extLst>
              <a:ext uri="{FF2B5EF4-FFF2-40B4-BE49-F238E27FC236}">
                <a16:creationId xmlns:a16="http://schemas.microsoft.com/office/drawing/2014/main" id="{103C150A-F55A-4DC8-9370-323A5931EA3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6000" y="6155351"/>
            <a:ext cx="2398184" cy="468371"/>
          </a:xfrm>
          <a:prstGeom prst="rect">
            <a:avLst/>
          </a:prstGeom>
        </p:spPr>
      </p:pic>
    </p:spTree>
    <p:extLst>
      <p:ext uri="{BB962C8B-B14F-4D97-AF65-F5344CB8AC3E}">
        <p14:creationId xmlns:p14="http://schemas.microsoft.com/office/powerpoint/2010/main" val="351450729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ivider_2_Pictur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56000" y="2221471"/>
            <a:ext cx="5520000" cy="997132"/>
          </a:xfrm>
          <a:prstGeom prst="rect">
            <a:avLst/>
          </a:prstGeom>
          <a:noFill/>
        </p:spPr>
        <p:txBody>
          <a:bodyPr vert="horz" wrap="square" lIns="0" tIns="0" rIns="0" bIns="0" rtlCol="0" anchor="b">
            <a:spAutoFit/>
          </a:bodyPr>
          <a:lstStyle>
            <a:lvl1pPr>
              <a:defRPr lang="en-US" sz="4267" b="1" spc="0" noProof="0" dirty="0">
                <a:solidFill>
                  <a:schemeClr val="bg2"/>
                </a:solidFill>
                <a:ea typeface="+mn-ea"/>
                <a:cs typeface="+mn-cs"/>
              </a:defRPr>
            </a:lvl1pPr>
          </a:lstStyle>
          <a:p>
            <a:pPr marL="0" lvl="0"/>
            <a:r>
              <a:rPr lang="en-US" noProof="0" dirty="0"/>
              <a:t>CLICK TO edit section title</a:t>
            </a:r>
          </a:p>
        </p:txBody>
      </p:sp>
      <p:sp>
        <p:nvSpPr>
          <p:cNvPr id="9" name="Subtitle 2"/>
          <p:cNvSpPr>
            <a:spLocks noGrp="1"/>
          </p:cNvSpPr>
          <p:nvPr>
            <p:ph type="subTitle" idx="1" hasCustomPrompt="1"/>
          </p:nvPr>
        </p:nvSpPr>
        <p:spPr>
          <a:xfrm>
            <a:off x="1056000" y="3638401"/>
            <a:ext cx="552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b="1"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noProof="0" dirty="0"/>
              <a:t>Click to edit subsection title</a:t>
            </a:r>
          </a:p>
        </p:txBody>
      </p:sp>
      <p:sp>
        <p:nvSpPr>
          <p:cNvPr id="8" name="Picture Placeholder">
            <a:extLst>
              <a:ext uri="{FF2B5EF4-FFF2-40B4-BE49-F238E27FC236}">
                <a16:creationId xmlns:a16="http://schemas.microsoft.com/office/drawing/2014/main" id="{F5A6D089-4F00-427C-9F3B-72C8307ECF3B}"/>
              </a:ext>
            </a:extLst>
          </p:cNvPr>
          <p:cNvSpPr>
            <a:spLocks noGrp="1"/>
          </p:cNvSpPr>
          <p:nvPr>
            <p:ph type="pic" sz="quarter" idx="16" hasCustomPrompt="1"/>
          </p:nvPr>
        </p:nvSpPr>
        <p:spPr>
          <a:xfrm>
            <a:off x="6912000" y="0"/>
            <a:ext cx="528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pic>
        <p:nvPicPr>
          <p:cNvPr id="6" name="Picture 5" descr="logo_SG.wmf">
            <a:extLst>
              <a:ext uri="{FF2B5EF4-FFF2-40B4-BE49-F238E27FC236}">
                <a16:creationId xmlns:a16="http://schemas.microsoft.com/office/drawing/2014/main" id="{0C0DDCB3-9534-4212-88AC-1191165DEB1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6000" y="6155351"/>
            <a:ext cx="2398184" cy="468371"/>
          </a:xfrm>
          <a:prstGeom prst="rect">
            <a:avLst/>
          </a:prstGeom>
        </p:spPr>
      </p:pic>
    </p:spTree>
    <p:extLst>
      <p:ext uri="{BB962C8B-B14F-4D97-AF65-F5344CB8AC3E}">
        <p14:creationId xmlns:p14="http://schemas.microsoft.com/office/powerpoint/2010/main" val="323023886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lide_Title">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6"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2000" y="6026544"/>
            <a:ext cx="11328000"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7" name="Rectangle 6">
            <a:extLst>
              <a:ext uri="{FF2B5EF4-FFF2-40B4-BE49-F238E27FC236}">
                <a16:creationId xmlns:a16="http://schemas.microsoft.com/office/drawing/2014/main" id="{65C8E765-7214-4A36-B32A-D18CCEC2BFC9}"/>
              </a:ext>
            </a:extLst>
          </p:cNvPr>
          <p:cNvSpPr/>
          <p:nvPr userDrawn="1"/>
        </p:nvSpPr>
        <p:spPr>
          <a:xfrm>
            <a:off x="192000" y="864001"/>
            <a:ext cx="3955365" cy="73847"/>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1480345366"/>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lide_Contents">
    <p:spTree>
      <p:nvGrpSpPr>
        <p:cNvPr id="1" name=""/>
        <p:cNvGrpSpPr/>
        <p:nvPr/>
      </p:nvGrpSpPr>
      <p:grpSpPr>
        <a:xfrm>
          <a:off x="0" y="0"/>
          <a:ext cx="0" cy="0"/>
          <a:chOff x="0" y="0"/>
          <a:chExt cx="0" cy="0"/>
        </a:xfrm>
      </p:grpSpPr>
      <p:sp>
        <p:nvSpPr>
          <p:cNvPr id="7"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2000" y="478525"/>
            <a:ext cx="11328000" cy="315407"/>
          </a:xfrm>
          <a:prstGeom prst="rect">
            <a:avLst/>
          </a:prstGeom>
        </p:spPr>
        <p:txBody>
          <a:bodyPr vert="horz" lIns="0" tIns="0" rIns="0" bIns="0" rtlCol="0" anchor="b">
            <a:spAutoFit/>
          </a:bodyPr>
          <a:lstStyle>
            <a:lvl1pPr>
              <a:defRPr lang="en-US" noProof="0" dirty="0">
                <a:latin typeface="+mj-lt"/>
              </a:defRPr>
            </a:lvl1pPr>
          </a:lstStyle>
          <a:p>
            <a:pPr lvl="0"/>
            <a:r>
              <a:rPr lang="en-US" noProof="0" dirty="0"/>
              <a:t>Click to add title</a:t>
            </a:r>
          </a:p>
        </p:txBody>
      </p:sp>
      <p:sp>
        <p:nvSpPr>
          <p:cNvPr id="6" name="Sources">
            <a:extLst>
              <a:ext uri="{FF2B5EF4-FFF2-40B4-BE49-F238E27FC236}">
                <a16:creationId xmlns:a16="http://schemas.microsoft.com/office/drawing/2014/main" id="{44691C9B-787E-48C1-BDA5-A310AD5E3E8D}"/>
              </a:ext>
            </a:extLst>
          </p:cNvPr>
          <p:cNvSpPr>
            <a:spLocks noGrp="1"/>
          </p:cNvSpPr>
          <p:nvPr>
            <p:ph type="body" sz="quarter" idx="13" hasCustomPrompt="1"/>
          </p:nvPr>
        </p:nvSpPr>
        <p:spPr>
          <a:xfrm>
            <a:off x="432000" y="6026544"/>
            <a:ext cx="11328000"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9" name="Content Placeholder 12">
            <a:extLst>
              <a:ext uri="{FF2B5EF4-FFF2-40B4-BE49-F238E27FC236}">
                <a16:creationId xmlns:a16="http://schemas.microsoft.com/office/drawing/2014/main" id="{C0168931-F605-4E53-922E-B5DE7077265D}"/>
              </a:ext>
            </a:extLst>
          </p:cNvPr>
          <p:cNvSpPr>
            <a:spLocks noGrp="1"/>
          </p:cNvSpPr>
          <p:nvPr>
            <p:ph sz="quarter" idx="14" hasCustomPrompt="1"/>
          </p:nvPr>
        </p:nvSpPr>
        <p:spPr>
          <a:xfrm>
            <a:off x="433917" y="1007936"/>
            <a:ext cx="11328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0" name="Rectangle 9">
            <a:extLst>
              <a:ext uri="{FF2B5EF4-FFF2-40B4-BE49-F238E27FC236}">
                <a16:creationId xmlns:a16="http://schemas.microsoft.com/office/drawing/2014/main" id="{6B788D0F-DDF7-4033-A15A-D24B8AE8FA21}"/>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8" name="Text Placeholder 3">
            <a:extLst>
              <a:ext uri="{FF2B5EF4-FFF2-40B4-BE49-F238E27FC236}">
                <a16:creationId xmlns:a16="http://schemas.microsoft.com/office/drawing/2014/main" id="{EBAF0065-3D22-49D7-BC76-C12278469DBA}"/>
              </a:ext>
            </a:extLst>
          </p:cNvPr>
          <p:cNvSpPr>
            <a:spLocks noGrp="1"/>
          </p:cNvSpPr>
          <p:nvPr>
            <p:ph idx="1"/>
          </p:nvPr>
        </p:nvSpPr>
        <p:spPr>
          <a:xfrm>
            <a:off x="432000" y="1534585"/>
            <a:ext cx="11328000" cy="1806991"/>
          </a:xfrm>
          <a:prstGeom prst="rect">
            <a:avLst/>
          </a:prstGeom>
        </p:spPr>
        <p:txBody>
          <a:bodyPr vert="horz" lIns="0" tIns="0" rIns="0" bIns="0" rtlCol="0">
            <a:spAutoFit/>
          </a:bodyPr>
          <a:lstStyle>
            <a:lvl2pPr marL="420589" indent="-228594">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612585" indent="-228594">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61156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lide_Chart">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4" y="478525"/>
            <a:ext cx="11328403" cy="315407"/>
          </a:xfrm>
          <a:prstGeom prst="rect">
            <a:avLst/>
          </a:prstGeom>
        </p:spPr>
        <p:txBody>
          <a:bodyPr vert="horz" wrap="square"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1999" y="6026544"/>
            <a:ext cx="11329919"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16" name="Rectangle 15">
            <a:extLst>
              <a:ext uri="{FF2B5EF4-FFF2-40B4-BE49-F238E27FC236}">
                <a16:creationId xmlns:a16="http://schemas.microsoft.com/office/drawing/2014/main" id="{A5145554-7D16-47DF-A0A5-E6986D7FF91A}"/>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9" name="Content Placeholder 12">
            <a:extLst>
              <a:ext uri="{FF2B5EF4-FFF2-40B4-BE49-F238E27FC236}">
                <a16:creationId xmlns:a16="http://schemas.microsoft.com/office/drawing/2014/main" id="{E686FAEA-0798-4A94-A949-6314EA6C5F9D}"/>
              </a:ext>
            </a:extLst>
          </p:cNvPr>
          <p:cNvSpPr>
            <a:spLocks noGrp="1"/>
          </p:cNvSpPr>
          <p:nvPr>
            <p:ph sz="quarter" idx="14" hasCustomPrompt="1"/>
          </p:nvPr>
        </p:nvSpPr>
        <p:spPr>
          <a:xfrm>
            <a:off x="433917" y="1007936"/>
            <a:ext cx="11328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1" name="Content Placeholder 10">
            <a:extLst>
              <a:ext uri="{FF2B5EF4-FFF2-40B4-BE49-F238E27FC236}">
                <a16:creationId xmlns:a16="http://schemas.microsoft.com/office/drawing/2014/main" id="{40463BCE-CCCF-4B8F-8FB1-E4FA8101B555}"/>
              </a:ext>
            </a:extLst>
          </p:cNvPr>
          <p:cNvSpPr>
            <a:spLocks noGrp="1"/>
          </p:cNvSpPr>
          <p:nvPr>
            <p:ph sz="quarter" idx="16"/>
          </p:nvPr>
        </p:nvSpPr>
        <p:spPr>
          <a:xfrm>
            <a:off x="6385917" y="1545873"/>
            <a:ext cx="5376000" cy="4099200"/>
          </a:xfrm>
          <a:prstGeom prst="rect">
            <a:avLst/>
          </a:prstGeom>
          <a:solidFill>
            <a:schemeClr val="tx1">
              <a:lumMod val="10000"/>
              <a:lumOff val="90000"/>
            </a:schemeClr>
          </a:solidFill>
        </p:spPr>
        <p:txBody>
          <a:bodyPr vert="horz" wrap="square" lIns="36000" tIns="36000" rIns="36000" bIns="36000" rtlCol="0">
            <a:noAutofit/>
          </a:bodyPr>
          <a:lstStyle>
            <a:lvl1pPr marL="95998" indent="-95998" algn="l" defTabSz="1219170" rtl="0" eaLnBrk="1" latinLnBrk="0" hangingPunct="1">
              <a:spcBef>
                <a:spcPts val="533"/>
              </a:spcBef>
              <a:buClr>
                <a:schemeClr val="tx1">
                  <a:lumMod val="75000"/>
                  <a:lumOff val="25000"/>
                </a:schemeClr>
              </a:buClr>
              <a:buSzPct val="100000"/>
              <a:buFont typeface="Source Sans Pro" panose="020B0503030403020204" pitchFamily="34" charset="0"/>
              <a:buChar char="_"/>
              <a:defRPr lang="en-US" sz="1467" b="1" kern="1200" baseline="0" noProof="0" dirty="0" smtClean="0">
                <a:solidFill>
                  <a:schemeClr val="tx1"/>
                </a:solidFill>
                <a:latin typeface="+mn-lt"/>
                <a:ea typeface="+mn-ea"/>
                <a:cs typeface="Arial" pitchFamily="34" charset="0"/>
              </a:defRPr>
            </a:lvl1pPr>
            <a:lvl2pPr>
              <a:defRPr lang="en-US" sz="1467" dirty="0" smtClean="0"/>
            </a:lvl2pPr>
            <a:lvl3pPr>
              <a:defRPr lang="en-US" sz="1467" dirty="0" smtClean="0"/>
            </a:lvl3pPr>
            <a:lvl4pPr>
              <a:defRPr lang="en-US" sz="1467" dirty="0" smtClean="0"/>
            </a:lvl4pPr>
            <a:lvl5pPr>
              <a:defRPr lang="en-US" sz="1867" dirty="0"/>
            </a:lvl5pPr>
          </a:lstStyle>
          <a:p>
            <a:pPr marL="191995" lvl="0" indent="-191995">
              <a:lnSpc>
                <a:spcPct val="90000"/>
              </a:lnSpc>
              <a:buClrTx/>
              <a:buSzPct val="100000"/>
              <a:buFont typeface="Wingdings" panose="05000000000000000000" pitchFamily="2" charset="2"/>
              <a:buChar char=""/>
            </a:pPr>
            <a:r>
              <a:rPr lang="en-US"/>
              <a:t>Edit Master text styles</a:t>
            </a:r>
          </a:p>
        </p:txBody>
      </p:sp>
      <p:sp>
        <p:nvSpPr>
          <p:cNvPr id="13" name="Text Placeholder 3">
            <a:extLst>
              <a:ext uri="{FF2B5EF4-FFF2-40B4-BE49-F238E27FC236}">
                <a16:creationId xmlns:a16="http://schemas.microsoft.com/office/drawing/2014/main" id="{7008761F-CD57-48A0-B67A-B7F82D1E6652}"/>
              </a:ext>
            </a:extLst>
          </p:cNvPr>
          <p:cNvSpPr>
            <a:spLocks noGrp="1"/>
          </p:cNvSpPr>
          <p:nvPr>
            <p:ph idx="1"/>
          </p:nvPr>
        </p:nvSpPr>
        <p:spPr>
          <a:xfrm>
            <a:off x="432000" y="1534585"/>
            <a:ext cx="5520000" cy="1806991"/>
          </a:xfrm>
          <a:prstGeom prst="rect">
            <a:avLst/>
          </a:prstGeom>
        </p:spPr>
        <p:txBody>
          <a:bodyPr vert="horz" lIns="0" tIns="0" rIns="0" bIns="0" rtlCol="0">
            <a:spAutoFit/>
          </a:bodyPr>
          <a:lstStyle>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9661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lide_Right side Color">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5" y="478525"/>
            <a:ext cx="7437967" cy="315407"/>
          </a:xfrm>
          <a:prstGeom prst="rect">
            <a:avLst/>
          </a:prstGeom>
        </p:spPr>
        <p:txBody>
          <a:bodyPr vert="horz" wrap="square"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2000" y="6026544"/>
            <a:ext cx="7439881"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16" name="Rectangle 15">
            <a:extLst>
              <a:ext uri="{FF2B5EF4-FFF2-40B4-BE49-F238E27FC236}">
                <a16:creationId xmlns:a16="http://schemas.microsoft.com/office/drawing/2014/main" id="{A5145554-7D16-47DF-A0A5-E6986D7FF91A}"/>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9" name="Content Placeholder 12">
            <a:extLst>
              <a:ext uri="{FF2B5EF4-FFF2-40B4-BE49-F238E27FC236}">
                <a16:creationId xmlns:a16="http://schemas.microsoft.com/office/drawing/2014/main" id="{E686FAEA-0798-4A94-A949-6314EA6C5F9D}"/>
              </a:ext>
            </a:extLst>
          </p:cNvPr>
          <p:cNvSpPr>
            <a:spLocks noGrp="1"/>
          </p:cNvSpPr>
          <p:nvPr>
            <p:ph sz="quarter" idx="14" hasCustomPrompt="1"/>
          </p:nvPr>
        </p:nvSpPr>
        <p:spPr>
          <a:xfrm>
            <a:off x="433917" y="1007936"/>
            <a:ext cx="7440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i="0"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4" name="Text Placeholder 3">
            <a:extLst>
              <a:ext uri="{FF2B5EF4-FFF2-40B4-BE49-F238E27FC236}">
                <a16:creationId xmlns:a16="http://schemas.microsoft.com/office/drawing/2014/main" id="{E4D5E082-19E9-4D8D-9F6C-D1503B0154DC}"/>
              </a:ext>
            </a:extLst>
          </p:cNvPr>
          <p:cNvSpPr>
            <a:spLocks noGrp="1"/>
          </p:cNvSpPr>
          <p:nvPr>
            <p:ph type="body" sz="quarter" idx="15"/>
          </p:nvPr>
        </p:nvSpPr>
        <p:spPr>
          <a:xfrm>
            <a:off x="431800" y="1534584"/>
            <a:ext cx="7440000" cy="1748171"/>
          </a:xfrm>
          <a:prstGeom prst="rect">
            <a:avLst/>
          </a:prstGeom>
        </p:spPr>
        <p:txBody>
          <a:bodyPr vert="horz" lIns="0" tIns="0" rIns="0" bIns="0" rtlCol="0">
            <a:spAutoFit/>
          </a:bodyPr>
          <a:lstStyle>
            <a:lvl1pPr>
              <a:defRPr lang="en-US" dirty="0"/>
            </a:lvl1pPr>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34656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lide_Left side Color">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737233" y="6026544"/>
            <a:ext cx="7027200"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8" name="Text Placeholder 3">
            <a:extLst>
              <a:ext uri="{FF2B5EF4-FFF2-40B4-BE49-F238E27FC236}">
                <a16:creationId xmlns:a16="http://schemas.microsoft.com/office/drawing/2014/main" id="{0B620084-3877-4EDA-8E7A-9F6B0576B809}"/>
              </a:ext>
            </a:extLst>
          </p:cNvPr>
          <p:cNvSpPr>
            <a:spLocks noGrp="1"/>
          </p:cNvSpPr>
          <p:nvPr>
            <p:ph idx="1"/>
          </p:nvPr>
        </p:nvSpPr>
        <p:spPr>
          <a:xfrm>
            <a:off x="4735117" y="1534585"/>
            <a:ext cx="7027200" cy="1806991"/>
          </a:xfrm>
          <a:prstGeom prst="rect">
            <a:avLst/>
          </a:prstGeom>
        </p:spPr>
        <p:txBody>
          <a:bodyPr vert="horz" lIns="0" tIns="0" rIns="0" bIns="0" rtlCol="0">
            <a:spAutoFit/>
          </a:bodyPr>
          <a:lstStyle>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5314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oC Title"/>
          <p:cNvSpPr>
            <a:spLocks noGrp="1"/>
          </p:cNvSpPr>
          <p:nvPr>
            <p:ph type="title" hasCustomPrompt="1"/>
          </p:nvPr>
        </p:nvSpPr>
        <p:spPr>
          <a:xfrm>
            <a:off x="433917"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ToC Content"/>
          <p:cNvSpPr>
            <a:spLocks noGrp="1"/>
          </p:cNvSpPr>
          <p:nvPr>
            <p:ph idx="1" hasCustomPrompt="1"/>
          </p:nvPr>
        </p:nvSpPr>
        <p:spPr>
          <a:xfrm>
            <a:off x="433918" y="1536000"/>
            <a:ext cx="11330516" cy="667940"/>
          </a:xfrm>
          <a:prstGeom prst="rect">
            <a:avLst/>
          </a:prstGeom>
        </p:spPr>
        <p:txBody>
          <a:bodyPr rIns="0">
            <a:spAutoFit/>
          </a:bodyPr>
          <a:lstStyle>
            <a:lvl1pPr marL="479988" indent="-479988">
              <a:spcBef>
                <a:spcPts val="1333"/>
              </a:spcBef>
              <a:spcAft>
                <a:spcPts val="267"/>
              </a:spcAft>
              <a:buClr>
                <a:srgbClr val="E60028"/>
              </a:buClr>
              <a:buSzPct val="100000"/>
              <a:buFont typeface="+mj-lt"/>
              <a:buNone/>
              <a:tabLst>
                <a:tab pos="11239219" algn="r"/>
              </a:tabLst>
              <a:defRPr sz="2400" b="1" cap="all" baseline="0">
                <a:solidFill>
                  <a:srgbClr val="E60028"/>
                </a:solidFill>
                <a:latin typeface="+mn-lt"/>
              </a:defRPr>
            </a:lvl1pPr>
            <a:lvl2pPr marL="959976" indent="-479988">
              <a:spcBef>
                <a:spcPts val="267"/>
              </a:spcBef>
              <a:buClrTx/>
              <a:buSzPct val="100000"/>
              <a:buFont typeface="+mj-lt"/>
              <a:buAutoNum type="alphaUcPeriod"/>
              <a:tabLst>
                <a:tab pos="11239219" algn="r"/>
              </a:tabLst>
              <a:defRPr sz="1867" cap="none" baseline="0">
                <a:latin typeface="+mn-lt"/>
              </a:defRPr>
            </a:lvl2pPr>
            <a:lvl3pPr marL="479988" indent="0">
              <a:spcBef>
                <a:spcPts val="3733"/>
              </a:spcBef>
              <a:buNone/>
              <a:tabLst>
                <a:tab pos="11239219" algn="r"/>
              </a:tabLst>
              <a:defRPr sz="1867" b="0" cap="all" baseline="0">
                <a:solidFill>
                  <a:srgbClr val="E60028"/>
                </a:solidFill>
              </a:defRPr>
            </a:lvl3pPr>
            <a:lvl4pPr marL="959976" indent="-479988">
              <a:spcBef>
                <a:spcPts val="267"/>
              </a:spcBef>
              <a:buClrTx/>
              <a:buFont typeface="+mj-lt"/>
              <a:buAutoNum type="alphaUcPeriod"/>
              <a:tabLst>
                <a:tab pos="11239219" algn="r"/>
              </a:tabLst>
              <a:defRPr sz="1600" cap="none" baseline="0"/>
            </a:lvl4pPr>
            <a:lvl5pPr marL="719982" indent="0">
              <a:buNone/>
              <a:tabLst>
                <a:tab pos="10650800" algn="r"/>
              </a:tabLst>
              <a:defRPr sz="1067" cap="all" baseline="0"/>
            </a:lvl5pPr>
          </a:lstStyle>
          <a:p>
            <a:pPr lvl="0"/>
            <a:r>
              <a:rPr lang="en-US" noProof="0" dirty="0"/>
              <a:t>CLICK TO add section title</a:t>
            </a:r>
          </a:p>
          <a:p>
            <a:pPr lvl="1"/>
            <a:r>
              <a:rPr lang="en-US" noProof="0" dirty="0"/>
              <a:t>Increase level to add subsection title</a:t>
            </a:r>
          </a:p>
        </p:txBody>
      </p:sp>
      <p:sp>
        <p:nvSpPr>
          <p:cNvPr id="7" name="Rectangle 6">
            <a:extLst>
              <a:ext uri="{FF2B5EF4-FFF2-40B4-BE49-F238E27FC236}">
                <a16:creationId xmlns:a16="http://schemas.microsoft.com/office/drawing/2014/main" id="{762E0767-2C7B-4A8B-88C1-F85FEC17A762}"/>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9611934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Disclaimer Text"/>
          <p:cNvSpPr>
            <a:spLocks noGrp="1"/>
          </p:cNvSpPr>
          <p:nvPr>
            <p:ph type="body" sz="quarter" idx="14" hasCustomPrompt="1"/>
          </p:nvPr>
        </p:nvSpPr>
        <p:spPr>
          <a:xfrm>
            <a:off x="433918" y="1534584"/>
            <a:ext cx="11330516" cy="175432"/>
          </a:xfrm>
          <a:prstGeom prst="rect">
            <a:avLst/>
          </a:prstGeom>
        </p:spPr>
        <p:txBody>
          <a:bodyPr wrap="square" rIns="0">
            <a:spAutoFit/>
          </a:bodyPr>
          <a:lstStyle>
            <a:lvl1pPr marL="0" indent="0">
              <a:lnSpc>
                <a:spcPct val="95000"/>
              </a:lnSpc>
              <a:spcBef>
                <a:spcPts val="800"/>
              </a:spcBef>
              <a:spcAft>
                <a:spcPts val="0"/>
              </a:spcAft>
              <a:buFontTx/>
              <a:buNone/>
              <a:defRPr sz="1200" b="0" i="0">
                <a:solidFill>
                  <a:schemeClr val="tx1"/>
                </a:solidFill>
                <a:latin typeface="+mn-lt"/>
                <a:ea typeface="Source Sans Pro" pitchFamily="34" charset="0"/>
              </a:defRPr>
            </a:lvl1pPr>
            <a:lvl2pPr marL="239994" indent="-239994">
              <a:spcBef>
                <a:spcPts val="800"/>
              </a:spcBef>
              <a:buClr>
                <a:schemeClr val="tx1">
                  <a:lumMod val="65000"/>
                  <a:lumOff val="35000"/>
                </a:schemeClr>
              </a:buClr>
              <a:buSzPct val="100000"/>
              <a:buFont typeface="Arial" pitchFamily="34" charset="0"/>
              <a:buChar char="-"/>
              <a:defRPr sz="1467" b="0" i="1">
                <a:solidFill>
                  <a:schemeClr val="tx1"/>
                </a:solidFill>
              </a:defRPr>
            </a:lvl2pPr>
            <a:lvl3pPr marL="479988" indent="-239994">
              <a:spcBef>
                <a:spcPts val="267"/>
              </a:spcBef>
              <a:buClr>
                <a:schemeClr val="tx1">
                  <a:lumMod val="65000"/>
                  <a:lumOff val="35000"/>
                </a:schemeClr>
              </a:buClr>
              <a:buSzPct val="100000"/>
              <a:buFont typeface="Arial" pitchFamily="34" charset="0"/>
              <a:buChar char="-"/>
              <a:defRPr sz="1467" i="1"/>
            </a:lvl3pPr>
            <a:lvl4pPr marL="335992" indent="-143996">
              <a:spcBef>
                <a:spcPts val="133"/>
              </a:spcBef>
              <a:buClr>
                <a:schemeClr val="tx2"/>
              </a:buClr>
              <a:buSzPct val="90000"/>
              <a:buFont typeface="Arial" pitchFamily="34" charset="0"/>
              <a:buChar char="●"/>
              <a:defRPr sz="1467" i="1"/>
            </a:lvl4pPr>
            <a:lvl5pPr marL="479988" indent="-143996">
              <a:spcBef>
                <a:spcPts val="133"/>
              </a:spcBef>
              <a:buClr>
                <a:schemeClr val="tx2"/>
              </a:buClr>
              <a:buSzPct val="90000"/>
              <a:buFont typeface="Wingdings 3" pitchFamily="18" charset="2"/>
              <a:buChar char=""/>
              <a:defRPr sz="1467" i="1"/>
            </a:lvl5pPr>
          </a:lstStyle>
          <a:p>
            <a:pPr lvl="0"/>
            <a:r>
              <a:rPr lang="en-US" noProof="0" dirty="0"/>
              <a:t>Click to edit Master text styles</a:t>
            </a:r>
          </a:p>
        </p:txBody>
      </p:sp>
      <p:sp>
        <p:nvSpPr>
          <p:cNvPr id="5" name="Disclaimer Title"/>
          <p:cNvSpPr>
            <a:spLocks noGrp="1"/>
          </p:cNvSpPr>
          <p:nvPr>
            <p:ph type="title" hasCustomPrompt="1"/>
          </p:nvPr>
        </p:nvSpPr>
        <p:spPr>
          <a:xfrm>
            <a:off x="433917"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9" name="Sources">
            <a:extLst>
              <a:ext uri="{FF2B5EF4-FFF2-40B4-BE49-F238E27FC236}">
                <a16:creationId xmlns:a16="http://schemas.microsoft.com/office/drawing/2014/main" id="{66CDEB1D-B8F5-47BA-8571-0C6D5BB9DF26}"/>
              </a:ext>
            </a:extLst>
          </p:cNvPr>
          <p:cNvSpPr>
            <a:spLocks noGrp="1"/>
          </p:cNvSpPr>
          <p:nvPr>
            <p:ph type="body" sz="quarter" idx="13" hasCustomPrompt="1"/>
          </p:nvPr>
        </p:nvSpPr>
        <p:spPr>
          <a:xfrm>
            <a:off x="432000" y="6026544"/>
            <a:ext cx="11328000"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8" name="Rectangle 7">
            <a:extLst>
              <a:ext uri="{FF2B5EF4-FFF2-40B4-BE49-F238E27FC236}">
                <a16:creationId xmlns:a16="http://schemas.microsoft.com/office/drawing/2014/main" id="{3FC1BBD5-C468-4B07-AEDC-B9D783237610}"/>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18110181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558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3669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End Slide_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41862" y="2919966"/>
            <a:ext cx="7308813" cy="1018141"/>
          </a:xfrm>
          <a:prstGeom prst="rect">
            <a:avLst/>
          </a:prstGeom>
        </p:spPr>
      </p:pic>
    </p:spTree>
    <p:extLst>
      <p:ext uri="{BB962C8B-B14F-4D97-AF65-F5344CB8AC3E}">
        <p14:creationId xmlns:p14="http://schemas.microsoft.com/office/powerpoint/2010/main" val="33560043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End Slide_Black">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41857" y="2919966"/>
            <a:ext cx="7308823" cy="1018143"/>
          </a:xfrm>
          <a:prstGeom prst="rect">
            <a:avLst/>
          </a:prstGeom>
        </p:spPr>
      </p:pic>
    </p:spTree>
    <p:extLst>
      <p:ext uri="{BB962C8B-B14F-4D97-AF65-F5344CB8AC3E}">
        <p14:creationId xmlns:p14="http://schemas.microsoft.com/office/powerpoint/2010/main" val="21120260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End Slide_Re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DD820A-6733-44F4-8D6F-B3928286C7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41857" y="2919966"/>
            <a:ext cx="7308823" cy="1018143"/>
          </a:xfrm>
          <a:prstGeom prst="rect">
            <a:avLst/>
          </a:prstGeom>
        </p:spPr>
      </p:pic>
    </p:spTree>
    <p:extLst>
      <p:ext uri="{BB962C8B-B14F-4D97-AF65-F5344CB8AC3E}">
        <p14:creationId xmlns:p14="http://schemas.microsoft.com/office/powerpoint/2010/main" val="3354671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Cover_Colo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EA31-1F26-44D6-99A8-702D0F52951F}"/>
              </a:ext>
            </a:extLst>
          </p:cNvPr>
          <p:cNvSpPr/>
          <p:nvPr userDrawn="1"/>
        </p:nvSpPr>
        <p:spPr>
          <a:xfrm>
            <a:off x="0" y="0"/>
            <a:ext cx="480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Cover Subtitle"/>
          <p:cNvSpPr>
            <a:spLocks noGrp="1"/>
          </p:cNvSpPr>
          <p:nvPr>
            <p:ph type="subTitle" idx="1" hasCustomPrompt="1"/>
          </p:nvPr>
        </p:nvSpPr>
        <p:spPr>
          <a:xfrm>
            <a:off x="5088000" y="4320001"/>
            <a:ext cx="6674317" cy="332399"/>
          </a:xfrm>
          <a:prstGeom prst="rect">
            <a:avLst/>
          </a:prstGeom>
          <a:noFill/>
        </p:spPr>
        <p:txBody>
          <a:bodyPr wrap="square" lIns="0" tIns="0" rIns="0" bIns="0" rtlCol="0" anchor="t">
            <a:spAutoFit/>
          </a:bodyPr>
          <a:lstStyle>
            <a:lvl1pPr marL="0" indent="0" algn="l" defTabSz="1219170" rtl="0" eaLnBrk="1" latinLnBrk="0" hangingPunct="1">
              <a:spcBef>
                <a:spcPts val="1200"/>
              </a:spcBef>
              <a:buClr>
                <a:schemeClr val="tx2"/>
              </a:buClr>
              <a:buSzPct val="90000"/>
              <a:buFont typeface="Wingdings" pitchFamily="2" charset="2"/>
              <a:buNone/>
              <a:defRPr lang="en-GB" sz="2400" b="0" kern="1200" cap="none" spc="0" baseline="0" dirty="0">
                <a:solidFill>
                  <a:schemeClr val="tx1"/>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subtitle</a:t>
            </a:r>
          </a:p>
        </p:txBody>
      </p:sp>
      <p:sp>
        <p:nvSpPr>
          <p:cNvPr id="16" name="Cover Title"/>
          <p:cNvSpPr>
            <a:spLocks noGrp="1"/>
          </p:cNvSpPr>
          <p:nvPr>
            <p:ph type="ctrTitle" hasCustomPrompt="1"/>
          </p:nvPr>
        </p:nvSpPr>
        <p:spPr>
          <a:xfrm>
            <a:off x="5088000" y="2721275"/>
            <a:ext cx="6674317" cy="1116203"/>
          </a:xfrm>
          <a:prstGeom prst="rect">
            <a:avLst/>
          </a:prstGeom>
          <a:noFill/>
        </p:spPr>
        <p:txBody>
          <a:bodyPr wrap="square" lIns="0" tIns="0" rIns="0" bIns="0" rtlCol="0" anchor="b">
            <a:spAutoFit/>
          </a:bodyPr>
          <a:lstStyle>
            <a:lvl1pPr marL="0" algn="l" defTabSz="1219170" rtl="0" eaLnBrk="1" fontAlgn="base" latinLnBrk="0" hangingPunct="1">
              <a:lnSpc>
                <a:spcPct val="85000"/>
              </a:lnSpc>
              <a:spcBef>
                <a:spcPct val="0"/>
              </a:spcBef>
              <a:spcAft>
                <a:spcPct val="0"/>
              </a:spcAft>
              <a:buNone/>
              <a:defRPr lang="en-GB" sz="4267" b="1" kern="1200" spc="0" baseline="0" dirty="0">
                <a:solidFill>
                  <a:schemeClr val="tx1"/>
                </a:solidFill>
                <a:latin typeface="+mj-lt"/>
                <a:ea typeface="+mn-ea"/>
                <a:cs typeface="+mn-cs"/>
              </a:defRPr>
            </a:lvl1pPr>
          </a:lstStyle>
          <a:p>
            <a:r>
              <a:rPr lang="en-US" noProof="0" dirty="0"/>
              <a:t>CLICK TO edit presentation title</a:t>
            </a:r>
          </a:p>
        </p:txBody>
      </p:sp>
      <p:sp>
        <p:nvSpPr>
          <p:cNvPr id="25" name="Privacy"/>
          <p:cNvSpPr>
            <a:spLocks noGrp="1"/>
          </p:cNvSpPr>
          <p:nvPr>
            <p:ph type="body" sz="quarter" idx="15" hasCustomPrompt="1"/>
          </p:nvPr>
        </p:nvSpPr>
        <p:spPr>
          <a:xfrm>
            <a:off x="10024021" y="208742"/>
            <a:ext cx="1738296" cy="184602"/>
          </a:xfrm>
          <a:prstGeom prst="rect">
            <a:avLst/>
          </a:prstGeom>
          <a:noFill/>
        </p:spPr>
        <p:txBody>
          <a:bodyPr wrap="none" lIns="0" tIns="0" rIns="0" bIns="0" rtlCol="0" anchor="ctr">
            <a:spAutoFit/>
          </a:bodyPr>
          <a:lstStyle>
            <a:lvl1pPr marL="0" indent="0" algn="r"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en-US" noProof="0" dirty="0"/>
              <a:t>Type of privacy</a:t>
            </a:r>
          </a:p>
        </p:txBody>
      </p:sp>
      <p:sp>
        <p:nvSpPr>
          <p:cNvPr id="12" name="DatePresentation"/>
          <p:cNvSpPr>
            <a:spLocks noGrp="1"/>
          </p:cNvSpPr>
          <p:nvPr>
            <p:ph type="body" sz="quarter" idx="13" hasCustomPrompt="1"/>
          </p:nvPr>
        </p:nvSpPr>
        <p:spPr>
          <a:xfrm>
            <a:off x="5088001" y="219000"/>
            <a:ext cx="516873" cy="184602"/>
          </a:xfrm>
          <a:prstGeom prst="rect">
            <a:avLst/>
          </a:prstGeom>
          <a:noFill/>
        </p:spPr>
        <p:txBody>
          <a:bodyPr wrap="none" lIns="0" tIns="0" rIns="0" bIns="0" rtlCol="0" anchor="ctr">
            <a:spAutoFit/>
          </a:bodyPr>
          <a:lstStyle>
            <a:lvl1pPr marL="0" indent="0" algn="l"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en-US" noProof="0" dirty="0"/>
              <a:t>DATE</a:t>
            </a:r>
          </a:p>
        </p:txBody>
      </p:sp>
      <p:sp>
        <p:nvSpPr>
          <p:cNvPr id="9" name="Rectangle 8">
            <a:extLst>
              <a:ext uri="{FF2B5EF4-FFF2-40B4-BE49-F238E27FC236}">
                <a16:creationId xmlns:a16="http://schemas.microsoft.com/office/drawing/2014/main" id="{03C103AA-93E6-4C23-9DA4-9FEBE6A55434}"/>
              </a:ext>
            </a:extLst>
          </p:cNvPr>
          <p:cNvSpPr/>
          <p:nvPr userDrawn="1"/>
        </p:nvSpPr>
        <p:spPr>
          <a:xfrm>
            <a:off x="2834381" y="3974400"/>
            <a:ext cx="4896000"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10" name="Picture 9">
            <a:extLst>
              <a:ext uri="{FF2B5EF4-FFF2-40B4-BE49-F238E27FC236}">
                <a16:creationId xmlns:a16="http://schemas.microsoft.com/office/drawing/2014/main" id="{D8F5509E-AB7B-4E07-8BA2-2B03EE1F298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99"/>
          <a:stretch/>
        </p:blipFill>
        <p:spPr>
          <a:xfrm>
            <a:off x="5088001" y="5992286"/>
            <a:ext cx="4061063" cy="707637"/>
          </a:xfrm>
          <a:prstGeom prst="rect">
            <a:avLst/>
          </a:prstGeom>
        </p:spPr>
      </p:pic>
    </p:spTree>
    <p:extLst>
      <p:ext uri="{BB962C8B-B14F-4D97-AF65-F5344CB8AC3E}">
        <p14:creationId xmlns:p14="http://schemas.microsoft.com/office/powerpoint/2010/main" val="184718657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Cover_Pictur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73EC37-AD7B-4ED2-8DBF-BAD7D02E034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99"/>
          <a:stretch/>
        </p:blipFill>
        <p:spPr>
          <a:xfrm>
            <a:off x="5088001" y="5992286"/>
            <a:ext cx="4061063" cy="707637"/>
          </a:xfrm>
          <a:prstGeom prst="rect">
            <a:avLst/>
          </a:prstGeom>
        </p:spPr>
      </p:pic>
      <p:sp>
        <p:nvSpPr>
          <p:cNvPr id="22" name="Picture Placeholder">
            <a:extLst>
              <a:ext uri="{FF2B5EF4-FFF2-40B4-BE49-F238E27FC236}">
                <a16:creationId xmlns:a16="http://schemas.microsoft.com/office/drawing/2014/main" id="{2EF15FF5-02DC-489F-B615-26E248973116}"/>
              </a:ext>
            </a:extLst>
          </p:cNvPr>
          <p:cNvSpPr>
            <a:spLocks noGrp="1"/>
          </p:cNvSpPr>
          <p:nvPr>
            <p:ph type="pic" sz="quarter" idx="16" hasCustomPrompt="1"/>
          </p:nvPr>
        </p:nvSpPr>
        <p:spPr>
          <a:xfrm>
            <a:off x="0" y="0"/>
            <a:ext cx="480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sp>
        <p:nvSpPr>
          <p:cNvPr id="14" name="Cover Subtitle"/>
          <p:cNvSpPr>
            <a:spLocks noGrp="1"/>
          </p:cNvSpPr>
          <p:nvPr>
            <p:ph type="subTitle" idx="1" hasCustomPrompt="1"/>
          </p:nvPr>
        </p:nvSpPr>
        <p:spPr>
          <a:xfrm>
            <a:off x="5088000" y="4320001"/>
            <a:ext cx="6674317" cy="332399"/>
          </a:xfrm>
          <a:prstGeom prst="rect">
            <a:avLst/>
          </a:prstGeom>
          <a:noFill/>
        </p:spPr>
        <p:txBody>
          <a:bodyPr wrap="square" lIns="0" tIns="0" rIns="0" bIns="0" rtlCol="0" anchor="t">
            <a:spAutoFit/>
          </a:bodyPr>
          <a:lstStyle>
            <a:lvl1pPr marL="0" indent="0" algn="l" defTabSz="1219170" rtl="0" eaLnBrk="1" latinLnBrk="0" hangingPunct="1">
              <a:spcBef>
                <a:spcPts val="1200"/>
              </a:spcBef>
              <a:buClr>
                <a:schemeClr val="tx2"/>
              </a:buClr>
              <a:buSzPct val="90000"/>
              <a:buFont typeface="Wingdings" pitchFamily="2" charset="2"/>
              <a:buNone/>
              <a:defRPr lang="en-GB" sz="2400" b="0" kern="1200" cap="none" spc="0" baseline="0" dirty="0">
                <a:solidFill>
                  <a:schemeClr val="bg2"/>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subtitle</a:t>
            </a:r>
          </a:p>
        </p:txBody>
      </p:sp>
      <p:sp>
        <p:nvSpPr>
          <p:cNvPr id="16" name="Cover Title"/>
          <p:cNvSpPr>
            <a:spLocks noGrp="1"/>
          </p:cNvSpPr>
          <p:nvPr>
            <p:ph type="ctrTitle" hasCustomPrompt="1"/>
          </p:nvPr>
        </p:nvSpPr>
        <p:spPr>
          <a:xfrm>
            <a:off x="5088000" y="2721275"/>
            <a:ext cx="6674317" cy="1116203"/>
          </a:xfrm>
          <a:prstGeom prst="rect">
            <a:avLst/>
          </a:prstGeom>
          <a:noFill/>
        </p:spPr>
        <p:txBody>
          <a:bodyPr wrap="square" lIns="0" tIns="0" rIns="0" bIns="0" rtlCol="0" anchor="b">
            <a:spAutoFit/>
          </a:bodyPr>
          <a:lstStyle>
            <a:lvl1pPr marL="0" algn="l" defTabSz="1219170" rtl="0" eaLnBrk="1" fontAlgn="base" latinLnBrk="0" hangingPunct="1">
              <a:lnSpc>
                <a:spcPct val="85000"/>
              </a:lnSpc>
              <a:spcBef>
                <a:spcPct val="0"/>
              </a:spcBef>
              <a:spcAft>
                <a:spcPct val="0"/>
              </a:spcAft>
              <a:buNone/>
              <a:defRPr lang="en-GB" sz="4267" b="1" kern="1200" spc="0" baseline="0" dirty="0">
                <a:solidFill>
                  <a:schemeClr val="bg2"/>
                </a:solidFill>
                <a:latin typeface="+mj-lt"/>
                <a:ea typeface="+mn-ea"/>
                <a:cs typeface="+mn-cs"/>
              </a:defRPr>
            </a:lvl1pPr>
          </a:lstStyle>
          <a:p>
            <a:r>
              <a:rPr lang="en-US" noProof="0" dirty="0"/>
              <a:t>CLICK TO edit presentation title</a:t>
            </a:r>
          </a:p>
        </p:txBody>
      </p:sp>
      <p:sp>
        <p:nvSpPr>
          <p:cNvPr id="25" name="Privacy"/>
          <p:cNvSpPr>
            <a:spLocks noGrp="1"/>
          </p:cNvSpPr>
          <p:nvPr>
            <p:ph type="body" sz="quarter" idx="15" hasCustomPrompt="1"/>
          </p:nvPr>
        </p:nvSpPr>
        <p:spPr>
          <a:xfrm>
            <a:off x="10024021" y="208742"/>
            <a:ext cx="1738296" cy="184602"/>
          </a:xfrm>
          <a:prstGeom prst="rect">
            <a:avLst/>
          </a:prstGeom>
          <a:noFill/>
        </p:spPr>
        <p:txBody>
          <a:bodyPr wrap="none" lIns="0" tIns="0" rIns="0" bIns="0" rtlCol="0" anchor="ctr">
            <a:spAutoFit/>
          </a:bodyPr>
          <a:lstStyle>
            <a:lvl1pPr marL="0" indent="0" algn="r"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en-US" noProof="0" dirty="0"/>
              <a:t>Type of privacy</a:t>
            </a:r>
          </a:p>
        </p:txBody>
      </p:sp>
      <p:sp>
        <p:nvSpPr>
          <p:cNvPr id="12" name="DatePresentation"/>
          <p:cNvSpPr>
            <a:spLocks noGrp="1"/>
          </p:cNvSpPr>
          <p:nvPr>
            <p:ph type="body" sz="quarter" idx="13" hasCustomPrompt="1"/>
          </p:nvPr>
        </p:nvSpPr>
        <p:spPr>
          <a:xfrm>
            <a:off x="5088001" y="219000"/>
            <a:ext cx="516873" cy="184602"/>
          </a:xfrm>
          <a:prstGeom prst="rect">
            <a:avLst/>
          </a:prstGeom>
          <a:noFill/>
        </p:spPr>
        <p:txBody>
          <a:bodyPr wrap="none" lIns="0" tIns="0" rIns="0" bIns="0" rtlCol="0" anchor="ctr">
            <a:spAutoFit/>
          </a:bodyPr>
          <a:lstStyle>
            <a:lvl1pPr marL="0" indent="0" algn="l"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en-US" noProof="0" dirty="0"/>
              <a:t>DATE</a:t>
            </a:r>
          </a:p>
        </p:txBody>
      </p:sp>
    </p:spTree>
    <p:extLst>
      <p:ext uri="{BB962C8B-B14F-4D97-AF65-F5344CB8AC3E}">
        <p14:creationId xmlns:p14="http://schemas.microsoft.com/office/powerpoint/2010/main" val="369984857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ivider_1_Color">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344000" y="3350400"/>
            <a:ext cx="5280000" cy="1004506"/>
          </a:xfrm>
          <a:prstGeom prst="rect">
            <a:avLst/>
          </a:prstGeom>
          <a:noFill/>
        </p:spPr>
        <p:txBody>
          <a:bodyPr vert="horz" wrap="square" lIns="0" tIns="0" rIns="0" bIns="0" rtlCol="0" anchor="t">
            <a:spAutoFit/>
          </a:bodyPr>
          <a:lstStyle>
            <a:lvl1pPr>
              <a:defRPr lang="fr-FR" sz="4267" b="1" spc="0" noProof="0">
                <a:solidFill>
                  <a:schemeClr val="tx1"/>
                </a:solidFill>
                <a:latin typeface="+mn-lt"/>
                <a:ea typeface="+mn-ea"/>
                <a:cs typeface="+mn-cs"/>
              </a:defRPr>
            </a:lvl1pPr>
          </a:lstStyle>
          <a:p>
            <a:pPr marL="0" lvl="0"/>
            <a:r>
              <a:rPr lang="en-US" noProof="0" dirty="0"/>
              <a:t>CLICK TO edit section title</a:t>
            </a:r>
          </a:p>
        </p:txBody>
      </p:sp>
      <p:sp>
        <p:nvSpPr>
          <p:cNvPr id="14" name="Text Placeholder 33"/>
          <p:cNvSpPr>
            <a:spLocks noGrp="1"/>
          </p:cNvSpPr>
          <p:nvPr>
            <p:ph type="body" sz="quarter" idx="11" hasCustomPrompt="1"/>
          </p:nvPr>
        </p:nvSpPr>
        <p:spPr>
          <a:xfrm>
            <a:off x="1344000" y="1838400"/>
            <a:ext cx="823944" cy="1151084"/>
          </a:xfrm>
          <a:prstGeom prst="rect">
            <a:avLst/>
          </a:prstGeom>
          <a:noFill/>
        </p:spPr>
        <p:txBody>
          <a:bodyPr vert="horz" wrap="none" lIns="0" tIns="0" rIns="0" bIns="0" rtlCol="0" anchor="b">
            <a:spAutoFit/>
          </a:bodyPr>
          <a:lstStyle>
            <a:lvl1pPr marL="0" indent="0">
              <a:buNone/>
              <a:defRPr lang="fr-FR" sz="8800" cap="all" spc="0" noProof="0" dirty="0">
                <a:solidFill>
                  <a:schemeClr val="tx1"/>
                </a:solidFill>
                <a:latin typeface="+mj-lt"/>
                <a:ea typeface="+mn-ea"/>
                <a:cs typeface="+mn-cs"/>
              </a:defRPr>
            </a:lvl1pPr>
          </a:lstStyle>
          <a:p>
            <a:pPr marL="674383" lvl="0" indent="-914377" fontAlgn="base">
              <a:lnSpc>
                <a:spcPct val="85000"/>
              </a:lnSpc>
              <a:spcBef>
                <a:spcPct val="0"/>
              </a:spcBef>
              <a:spcAft>
                <a:spcPct val="0"/>
              </a:spcAft>
            </a:pPr>
            <a:r>
              <a:rPr lang="en-US" noProof="0" dirty="0"/>
              <a:t>#</a:t>
            </a:r>
          </a:p>
        </p:txBody>
      </p:sp>
      <p:sp>
        <p:nvSpPr>
          <p:cNvPr id="9" name="Subtitle 2"/>
          <p:cNvSpPr>
            <a:spLocks noGrp="1"/>
          </p:cNvSpPr>
          <p:nvPr>
            <p:ph type="subTitle" idx="1" hasCustomPrompt="1"/>
          </p:nvPr>
        </p:nvSpPr>
        <p:spPr>
          <a:xfrm>
            <a:off x="1344000" y="4838401"/>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2" name="Rectangle 11">
            <a:extLst>
              <a:ext uri="{FF2B5EF4-FFF2-40B4-BE49-F238E27FC236}">
                <a16:creationId xmlns:a16="http://schemas.microsoft.com/office/drawing/2014/main" id="{AB9BE19C-1469-4296-A028-12303FE1AB84}"/>
              </a:ext>
            </a:extLst>
          </p:cNvPr>
          <p:cNvSpPr/>
          <p:nvPr userDrawn="1"/>
        </p:nvSpPr>
        <p:spPr>
          <a:xfrm>
            <a:off x="6912000" y="0"/>
            <a:ext cx="528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a:extLst>
              <a:ext uri="{FF2B5EF4-FFF2-40B4-BE49-F238E27FC236}">
                <a16:creationId xmlns:a16="http://schemas.microsoft.com/office/drawing/2014/main" id="{6C21A9E0-8BC8-4711-81B6-F5BEB3131FAF}"/>
              </a:ext>
            </a:extLst>
          </p:cNvPr>
          <p:cNvSpPr/>
          <p:nvPr userDrawn="1"/>
        </p:nvSpPr>
        <p:spPr>
          <a:xfrm>
            <a:off x="516871" y="3000000"/>
            <a:ext cx="6957708"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10" name="Picture 9" descr="logo_SG.wmf">
            <a:extLst>
              <a:ext uri="{FF2B5EF4-FFF2-40B4-BE49-F238E27FC236}">
                <a16:creationId xmlns:a16="http://schemas.microsoft.com/office/drawing/2014/main" id="{57474D9E-C50A-46B8-8AE6-27473658BF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4000" y="6155351"/>
            <a:ext cx="2398184" cy="468371"/>
          </a:xfrm>
          <a:prstGeom prst="rect">
            <a:avLst/>
          </a:prstGeom>
        </p:spPr>
      </p:pic>
    </p:spTree>
    <p:extLst>
      <p:ext uri="{BB962C8B-B14F-4D97-AF65-F5344CB8AC3E}">
        <p14:creationId xmlns:p14="http://schemas.microsoft.com/office/powerpoint/2010/main" val="17220109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ivider_1_Pictur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344000" y="3350400"/>
            <a:ext cx="5280000" cy="1004506"/>
          </a:xfrm>
          <a:prstGeom prst="rect">
            <a:avLst/>
          </a:prstGeom>
          <a:noFill/>
        </p:spPr>
        <p:txBody>
          <a:bodyPr vert="horz" wrap="square" lIns="0" tIns="0" rIns="0" bIns="0" rtlCol="0" anchor="t">
            <a:spAutoFit/>
          </a:bodyPr>
          <a:lstStyle>
            <a:lvl1pPr>
              <a:defRPr lang="fr-FR" sz="4267" b="1" spc="0" noProof="0">
                <a:solidFill>
                  <a:schemeClr val="bg2"/>
                </a:solidFill>
                <a:latin typeface="+mn-lt"/>
                <a:ea typeface="+mn-ea"/>
                <a:cs typeface="+mn-cs"/>
              </a:defRPr>
            </a:lvl1pPr>
          </a:lstStyle>
          <a:p>
            <a:pPr marL="0" lvl="0"/>
            <a:r>
              <a:rPr lang="en-US" noProof="0" dirty="0"/>
              <a:t>CLICK TO edit section title</a:t>
            </a:r>
          </a:p>
        </p:txBody>
      </p:sp>
      <p:sp>
        <p:nvSpPr>
          <p:cNvPr id="14" name="Text Placeholder 33"/>
          <p:cNvSpPr>
            <a:spLocks noGrp="1"/>
          </p:cNvSpPr>
          <p:nvPr>
            <p:ph type="body" sz="quarter" idx="11" hasCustomPrompt="1"/>
          </p:nvPr>
        </p:nvSpPr>
        <p:spPr>
          <a:xfrm>
            <a:off x="1344000" y="1838400"/>
            <a:ext cx="823944" cy="1151084"/>
          </a:xfrm>
          <a:prstGeom prst="rect">
            <a:avLst/>
          </a:prstGeom>
          <a:noFill/>
        </p:spPr>
        <p:txBody>
          <a:bodyPr vert="horz" wrap="none" lIns="0" tIns="0" rIns="0" bIns="0" rtlCol="0" anchor="b">
            <a:spAutoFit/>
          </a:bodyPr>
          <a:lstStyle>
            <a:lvl1pPr marL="0" indent="0">
              <a:buNone/>
              <a:defRPr lang="fr-FR" sz="8800" cap="all" spc="0" noProof="0" dirty="0">
                <a:solidFill>
                  <a:schemeClr val="bg2"/>
                </a:solidFill>
                <a:latin typeface="+mj-lt"/>
                <a:ea typeface="+mn-ea"/>
                <a:cs typeface="+mn-cs"/>
              </a:defRPr>
            </a:lvl1pPr>
          </a:lstStyle>
          <a:p>
            <a:pPr marL="674383" lvl="0" indent="-914377" fontAlgn="base">
              <a:lnSpc>
                <a:spcPct val="85000"/>
              </a:lnSpc>
              <a:spcBef>
                <a:spcPct val="0"/>
              </a:spcBef>
              <a:spcAft>
                <a:spcPct val="0"/>
              </a:spcAft>
            </a:pPr>
            <a:r>
              <a:rPr lang="en-US" noProof="0" dirty="0"/>
              <a:t>#</a:t>
            </a:r>
          </a:p>
        </p:txBody>
      </p:sp>
      <p:sp>
        <p:nvSpPr>
          <p:cNvPr id="9" name="Subtitle 2"/>
          <p:cNvSpPr>
            <a:spLocks noGrp="1"/>
          </p:cNvSpPr>
          <p:nvPr>
            <p:ph type="subTitle" idx="1" hasCustomPrompt="1"/>
          </p:nvPr>
        </p:nvSpPr>
        <p:spPr>
          <a:xfrm>
            <a:off x="1344000" y="4838401"/>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bg2"/>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0" name="Picture Placeholder">
            <a:extLst>
              <a:ext uri="{FF2B5EF4-FFF2-40B4-BE49-F238E27FC236}">
                <a16:creationId xmlns:a16="http://schemas.microsoft.com/office/drawing/2014/main" id="{92FE1E90-E065-4F26-BC40-02F0B35BAECD}"/>
              </a:ext>
            </a:extLst>
          </p:cNvPr>
          <p:cNvSpPr>
            <a:spLocks noGrp="1"/>
          </p:cNvSpPr>
          <p:nvPr>
            <p:ph type="pic" sz="quarter" idx="16" hasCustomPrompt="1"/>
          </p:nvPr>
        </p:nvSpPr>
        <p:spPr>
          <a:xfrm>
            <a:off x="6912000" y="0"/>
            <a:ext cx="528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pic>
        <p:nvPicPr>
          <p:cNvPr id="7" name="Picture 6" descr="logo_SG.wmf">
            <a:extLst>
              <a:ext uri="{FF2B5EF4-FFF2-40B4-BE49-F238E27FC236}">
                <a16:creationId xmlns:a16="http://schemas.microsoft.com/office/drawing/2014/main" id="{AE6C9EE2-C878-48AA-99F1-7C39908319B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44000" y="6155351"/>
            <a:ext cx="2398184" cy="468371"/>
          </a:xfrm>
          <a:prstGeom prst="rect">
            <a:avLst/>
          </a:prstGeom>
        </p:spPr>
      </p:pic>
      <p:sp>
        <p:nvSpPr>
          <p:cNvPr id="8" name="Rectangle 7">
            <a:extLst>
              <a:ext uri="{FF2B5EF4-FFF2-40B4-BE49-F238E27FC236}">
                <a16:creationId xmlns:a16="http://schemas.microsoft.com/office/drawing/2014/main" id="{471069E1-928B-4E39-8998-56326ABD0933}"/>
              </a:ext>
            </a:extLst>
          </p:cNvPr>
          <p:cNvSpPr/>
          <p:nvPr userDrawn="1"/>
        </p:nvSpPr>
        <p:spPr>
          <a:xfrm>
            <a:off x="516871" y="3000000"/>
            <a:ext cx="4272000" cy="120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spTree>
    <p:extLst>
      <p:ext uri="{BB962C8B-B14F-4D97-AF65-F5344CB8AC3E}">
        <p14:creationId xmlns:p14="http://schemas.microsoft.com/office/powerpoint/2010/main" val="29468675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ivider_2_Color">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56000" y="2219672"/>
            <a:ext cx="5280000" cy="997132"/>
          </a:xfrm>
          <a:prstGeom prst="rect">
            <a:avLst/>
          </a:prstGeom>
          <a:noFill/>
        </p:spPr>
        <p:txBody>
          <a:bodyPr vert="horz" wrap="square" lIns="0" tIns="0" rIns="0" bIns="0" rtlCol="0" anchor="b">
            <a:spAutoFit/>
          </a:bodyPr>
          <a:lstStyle>
            <a:lvl1pPr>
              <a:defRPr lang="fr-FR" sz="4267" b="1" spc="0" noProof="0">
                <a:solidFill>
                  <a:schemeClr val="tx1"/>
                </a:solidFill>
                <a:latin typeface="+mj-lt"/>
                <a:ea typeface="+mn-ea"/>
                <a:cs typeface="+mn-cs"/>
              </a:defRPr>
            </a:lvl1pPr>
          </a:lstStyle>
          <a:p>
            <a:pPr marL="0" lvl="0"/>
            <a:r>
              <a:rPr lang="en-US" noProof="0" dirty="0"/>
              <a:t>CLICK TO edit section title</a:t>
            </a:r>
          </a:p>
        </p:txBody>
      </p:sp>
      <p:sp>
        <p:nvSpPr>
          <p:cNvPr id="9" name="Subtitle 2"/>
          <p:cNvSpPr>
            <a:spLocks noGrp="1"/>
          </p:cNvSpPr>
          <p:nvPr>
            <p:ph type="subTitle" idx="1" hasCustomPrompt="1"/>
          </p:nvPr>
        </p:nvSpPr>
        <p:spPr>
          <a:xfrm>
            <a:off x="1056000" y="3637355"/>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2" name="Rectangle 11">
            <a:extLst>
              <a:ext uri="{FF2B5EF4-FFF2-40B4-BE49-F238E27FC236}">
                <a16:creationId xmlns:a16="http://schemas.microsoft.com/office/drawing/2014/main" id="{AB9BE19C-1469-4296-A028-12303FE1AB84}"/>
              </a:ext>
            </a:extLst>
          </p:cNvPr>
          <p:cNvSpPr/>
          <p:nvPr userDrawn="1"/>
        </p:nvSpPr>
        <p:spPr>
          <a:xfrm>
            <a:off x="6912000" y="0"/>
            <a:ext cx="528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a:extLst>
              <a:ext uri="{FF2B5EF4-FFF2-40B4-BE49-F238E27FC236}">
                <a16:creationId xmlns:a16="http://schemas.microsoft.com/office/drawing/2014/main" id="{6C21A9E0-8BC8-4711-81B6-F5BEB3131FAF}"/>
              </a:ext>
            </a:extLst>
          </p:cNvPr>
          <p:cNvSpPr/>
          <p:nvPr userDrawn="1"/>
        </p:nvSpPr>
        <p:spPr>
          <a:xfrm>
            <a:off x="516871" y="3322651"/>
            <a:ext cx="6957708"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7" name="Picture 6" descr="logo_SG.wmf">
            <a:extLst>
              <a:ext uri="{FF2B5EF4-FFF2-40B4-BE49-F238E27FC236}">
                <a16:creationId xmlns:a16="http://schemas.microsoft.com/office/drawing/2014/main" id="{103C150A-F55A-4DC8-9370-323A5931EA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6000" y="6155351"/>
            <a:ext cx="2398184" cy="468371"/>
          </a:xfrm>
          <a:prstGeom prst="rect">
            <a:avLst/>
          </a:prstGeom>
        </p:spPr>
      </p:pic>
    </p:spTree>
    <p:extLst>
      <p:ext uri="{BB962C8B-B14F-4D97-AF65-F5344CB8AC3E}">
        <p14:creationId xmlns:p14="http://schemas.microsoft.com/office/powerpoint/2010/main" val="28010064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ivider_2_Pictur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56000" y="2221471"/>
            <a:ext cx="5520000" cy="997132"/>
          </a:xfrm>
          <a:prstGeom prst="rect">
            <a:avLst/>
          </a:prstGeom>
          <a:noFill/>
        </p:spPr>
        <p:txBody>
          <a:bodyPr vert="horz" wrap="square" lIns="0" tIns="0" rIns="0" bIns="0" rtlCol="0" anchor="b">
            <a:spAutoFit/>
          </a:bodyPr>
          <a:lstStyle>
            <a:lvl1pPr>
              <a:defRPr lang="en-US" sz="4267" b="1" spc="0" noProof="0" dirty="0">
                <a:solidFill>
                  <a:schemeClr val="bg2"/>
                </a:solidFill>
                <a:ea typeface="+mn-ea"/>
                <a:cs typeface="+mn-cs"/>
              </a:defRPr>
            </a:lvl1pPr>
          </a:lstStyle>
          <a:p>
            <a:pPr marL="0" lvl="0"/>
            <a:r>
              <a:rPr lang="en-US" noProof="0" dirty="0"/>
              <a:t>CLICK TO edit section title</a:t>
            </a:r>
          </a:p>
        </p:txBody>
      </p:sp>
      <p:sp>
        <p:nvSpPr>
          <p:cNvPr id="9" name="Subtitle 2"/>
          <p:cNvSpPr>
            <a:spLocks noGrp="1"/>
          </p:cNvSpPr>
          <p:nvPr>
            <p:ph type="subTitle" idx="1" hasCustomPrompt="1"/>
          </p:nvPr>
        </p:nvSpPr>
        <p:spPr>
          <a:xfrm>
            <a:off x="1056000" y="3638401"/>
            <a:ext cx="552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b="1"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noProof="0" dirty="0"/>
              <a:t>Click to edit subsection title</a:t>
            </a:r>
          </a:p>
        </p:txBody>
      </p:sp>
      <p:sp>
        <p:nvSpPr>
          <p:cNvPr id="8" name="Picture Placeholder">
            <a:extLst>
              <a:ext uri="{FF2B5EF4-FFF2-40B4-BE49-F238E27FC236}">
                <a16:creationId xmlns:a16="http://schemas.microsoft.com/office/drawing/2014/main" id="{F5A6D089-4F00-427C-9F3B-72C8307ECF3B}"/>
              </a:ext>
            </a:extLst>
          </p:cNvPr>
          <p:cNvSpPr>
            <a:spLocks noGrp="1"/>
          </p:cNvSpPr>
          <p:nvPr>
            <p:ph type="pic" sz="quarter" idx="16" hasCustomPrompt="1"/>
          </p:nvPr>
        </p:nvSpPr>
        <p:spPr>
          <a:xfrm>
            <a:off x="6912000" y="0"/>
            <a:ext cx="528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pic>
        <p:nvPicPr>
          <p:cNvPr id="6" name="Picture 5" descr="logo_SG.wmf">
            <a:extLst>
              <a:ext uri="{FF2B5EF4-FFF2-40B4-BE49-F238E27FC236}">
                <a16:creationId xmlns:a16="http://schemas.microsoft.com/office/drawing/2014/main" id="{0C0DDCB3-9534-4212-88AC-1191165DEB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6000" y="6155351"/>
            <a:ext cx="2398184" cy="468371"/>
          </a:xfrm>
          <a:prstGeom prst="rect">
            <a:avLst/>
          </a:prstGeom>
        </p:spPr>
      </p:pic>
      <p:sp>
        <p:nvSpPr>
          <p:cNvPr id="7" name="Rectangle 6">
            <a:extLst>
              <a:ext uri="{FF2B5EF4-FFF2-40B4-BE49-F238E27FC236}">
                <a16:creationId xmlns:a16="http://schemas.microsoft.com/office/drawing/2014/main" id="{B76ED1B9-9D93-4DC5-9C26-E085B3ECE031}"/>
              </a:ext>
            </a:extLst>
          </p:cNvPr>
          <p:cNvSpPr/>
          <p:nvPr userDrawn="1"/>
        </p:nvSpPr>
        <p:spPr>
          <a:xfrm>
            <a:off x="516871" y="3322651"/>
            <a:ext cx="4272000" cy="120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spTree>
    <p:extLst>
      <p:ext uri="{BB962C8B-B14F-4D97-AF65-F5344CB8AC3E}">
        <p14:creationId xmlns:p14="http://schemas.microsoft.com/office/powerpoint/2010/main" val="337069833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lide_Title">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6"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2000" y="6026544"/>
            <a:ext cx="11328000"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7" name="Rectangle 6">
            <a:extLst>
              <a:ext uri="{FF2B5EF4-FFF2-40B4-BE49-F238E27FC236}">
                <a16:creationId xmlns:a16="http://schemas.microsoft.com/office/drawing/2014/main" id="{65C8E765-7214-4A36-B32A-D18CCEC2BFC9}"/>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151867446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_Contents">
    <p:spTree>
      <p:nvGrpSpPr>
        <p:cNvPr id="1" name=""/>
        <p:cNvGrpSpPr/>
        <p:nvPr/>
      </p:nvGrpSpPr>
      <p:grpSpPr>
        <a:xfrm>
          <a:off x="0" y="0"/>
          <a:ext cx="0" cy="0"/>
          <a:chOff x="0" y="0"/>
          <a:chExt cx="0" cy="0"/>
        </a:xfrm>
      </p:grpSpPr>
      <p:sp>
        <p:nvSpPr>
          <p:cNvPr id="7"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2000" y="478525"/>
            <a:ext cx="11328000" cy="315407"/>
          </a:xfrm>
          <a:prstGeom prst="rect">
            <a:avLst/>
          </a:prstGeom>
        </p:spPr>
        <p:txBody>
          <a:bodyPr vert="horz" lIns="0" tIns="0" rIns="0" bIns="0" rtlCol="0" anchor="b">
            <a:spAutoFit/>
          </a:bodyPr>
          <a:lstStyle>
            <a:lvl1pPr>
              <a:defRPr lang="en-US" noProof="0" dirty="0">
                <a:latin typeface="+mj-lt"/>
              </a:defRPr>
            </a:lvl1pPr>
          </a:lstStyle>
          <a:p>
            <a:pPr lvl="0"/>
            <a:r>
              <a:rPr lang="en-US" noProof="0" dirty="0"/>
              <a:t>Click to add title</a:t>
            </a:r>
          </a:p>
        </p:txBody>
      </p:sp>
      <p:sp>
        <p:nvSpPr>
          <p:cNvPr id="6" name="Sources">
            <a:extLst>
              <a:ext uri="{FF2B5EF4-FFF2-40B4-BE49-F238E27FC236}">
                <a16:creationId xmlns:a16="http://schemas.microsoft.com/office/drawing/2014/main" id="{44691C9B-787E-48C1-BDA5-A310AD5E3E8D}"/>
              </a:ext>
            </a:extLst>
          </p:cNvPr>
          <p:cNvSpPr>
            <a:spLocks noGrp="1"/>
          </p:cNvSpPr>
          <p:nvPr>
            <p:ph type="body" sz="quarter" idx="13" hasCustomPrompt="1"/>
          </p:nvPr>
        </p:nvSpPr>
        <p:spPr>
          <a:xfrm>
            <a:off x="432000" y="6000001"/>
            <a:ext cx="113280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9" name="Content Placeholder 12">
            <a:extLst>
              <a:ext uri="{FF2B5EF4-FFF2-40B4-BE49-F238E27FC236}">
                <a16:creationId xmlns:a16="http://schemas.microsoft.com/office/drawing/2014/main" id="{C0168931-F605-4E53-922E-B5DE7077265D}"/>
              </a:ext>
            </a:extLst>
          </p:cNvPr>
          <p:cNvSpPr>
            <a:spLocks noGrp="1"/>
          </p:cNvSpPr>
          <p:nvPr>
            <p:ph sz="quarter" idx="14" hasCustomPrompt="1"/>
          </p:nvPr>
        </p:nvSpPr>
        <p:spPr>
          <a:xfrm>
            <a:off x="433917" y="1007936"/>
            <a:ext cx="11328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0" name="Rectangle 9">
            <a:extLst>
              <a:ext uri="{FF2B5EF4-FFF2-40B4-BE49-F238E27FC236}">
                <a16:creationId xmlns:a16="http://schemas.microsoft.com/office/drawing/2014/main" id="{6B788D0F-DDF7-4033-A15A-D24B8AE8FA21}"/>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8" name="Text Placeholder 3">
            <a:extLst>
              <a:ext uri="{FF2B5EF4-FFF2-40B4-BE49-F238E27FC236}">
                <a16:creationId xmlns:a16="http://schemas.microsoft.com/office/drawing/2014/main" id="{EBAF0065-3D22-49D7-BC76-C12278469DBA}"/>
              </a:ext>
            </a:extLst>
          </p:cNvPr>
          <p:cNvSpPr>
            <a:spLocks noGrp="1"/>
          </p:cNvSpPr>
          <p:nvPr>
            <p:ph idx="1"/>
          </p:nvPr>
        </p:nvSpPr>
        <p:spPr>
          <a:xfrm>
            <a:off x="432000" y="1534585"/>
            <a:ext cx="11328000" cy="1806991"/>
          </a:xfrm>
          <a:prstGeom prst="rect">
            <a:avLst/>
          </a:prstGeom>
        </p:spPr>
        <p:txBody>
          <a:bodyPr vert="horz" lIns="0" tIns="0" rIns="0" bIns="0" rtlCol="0">
            <a:spAutoFit/>
          </a:bodyPr>
          <a:lstStyle>
            <a:lvl2pPr marL="420589" indent="-228594">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612585" indent="-228594">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37953040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lide_Contents">
    <p:spTree>
      <p:nvGrpSpPr>
        <p:cNvPr id="1" name=""/>
        <p:cNvGrpSpPr/>
        <p:nvPr/>
      </p:nvGrpSpPr>
      <p:grpSpPr>
        <a:xfrm>
          <a:off x="0" y="0"/>
          <a:ext cx="0" cy="0"/>
          <a:chOff x="0" y="0"/>
          <a:chExt cx="0" cy="0"/>
        </a:xfrm>
      </p:grpSpPr>
      <p:sp>
        <p:nvSpPr>
          <p:cNvPr id="7"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2000" y="478525"/>
            <a:ext cx="11328000" cy="315407"/>
          </a:xfrm>
          <a:prstGeom prst="rect">
            <a:avLst/>
          </a:prstGeom>
        </p:spPr>
        <p:txBody>
          <a:bodyPr vert="horz" lIns="0" tIns="0" rIns="0" bIns="0" rtlCol="0" anchor="b">
            <a:spAutoFit/>
          </a:bodyPr>
          <a:lstStyle>
            <a:lvl1pPr>
              <a:defRPr lang="en-US" noProof="0" dirty="0">
                <a:latin typeface="+mj-lt"/>
              </a:defRPr>
            </a:lvl1pPr>
          </a:lstStyle>
          <a:p>
            <a:pPr lvl="0"/>
            <a:r>
              <a:rPr lang="en-US" noProof="0" dirty="0"/>
              <a:t>Click to add title</a:t>
            </a:r>
          </a:p>
        </p:txBody>
      </p:sp>
      <p:sp>
        <p:nvSpPr>
          <p:cNvPr id="6" name="Sources">
            <a:extLst>
              <a:ext uri="{FF2B5EF4-FFF2-40B4-BE49-F238E27FC236}">
                <a16:creationId xmlns:a16="http://schemas.microsoft.com/office/drawing/2014/main" id="{44691C9B-787E-48C1-BDA5-A310AD5E3E8D}"/>
              </a:ext>
            </a:extLst>
          </p:cNvPr>
          <p:cNvSpPr>
            <a:spLocks noGrp="1"/>
          </p:cNvSpPr>
          <p:nvPr>
            <p:ph type="body" sz="quarter" idx="13" hasCustomPrompt="1"/>
          </p:nvPr>
        </p:nvSpPr>
        <p:spPr>
          <a:xfrm>
            <a:off x="432000" y="6026544"/>
            <a:ext cx="11328000"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9" name="Content Placeholder 12">
            <a:extLst>
              <a:ext uri="{FF2B5EF4-FFF2-40B4-BE49-F238E27FC236}">
                <a16:creationId xmlns:a16="http://schemas.microsoft.com/office/drawing/2014/main" id="{C0168931-F605-4E53-922E-B5DE7077265D}"/>
              </a:ext>
            </a:extLst>
          </p:cNvPr>
          <p:cNvSpPr>
            <a:spLocks noGrp="1"/>
          </p:cNvSpPr>
          <p:nvPr>
            <p:ph sz="quarter" idx="14" hasCustomPrompt="1"/>
          </p:nvPr>
        </p:nvSpPr>
        <p:spPr>
          <a:xfrm>
            <a:off x="433917" y="1007936"/>
            <a:ext cx="11328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0" name="Rectangle 9">
            <a:extLst>
              <a:ext uri="{FF2B5EF4-FFF2-40B4-BE49-F238E27FC236}">
                <a16:creationId xmlns:a16="http://schemas.microsoft.com/office/drawing/2014/main" id="{6B788D0F-DDF7-4033-A15A-D24B8AE8FA21}"/>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8" name="Text Placeholder 3">
            <a:extLst>
              <a:ext uri="{FF2B5EF4-FFF2-40B4-BE49-F238E27FC236}">
                <a16:creationId xmlns:a16="http://schemas.microsoft.com/office/drawing/2014/main" id="{EBAF0065-3D22-49D7-BC76-C12278469DBA}"/>
              </a:ext>
            </a:extLst>
          </p:cNvPr>
          <p:cNvSpPr>
            <a:spLocks noGrp="1"/>
          </p:cNvSpPr>
          <p:nvPr>
            <p:ph idx="1"/>
          </p:nvPr>
        </p:nvSpPr>
        <p:spPr>
          <a:xfrm>
            <a:off x="432000" y="1534585"/>
            <a:ext cx="11328000" cy="1806991"/>
          </a:xfrm>
          <a:prstGeom prst="rect">
            <a:avLst/>
          </a:prstGeom>
        </p:spPr>
        <p:txBody>
          <a:bodyPr vert="horz" lIns="0" tIns="0" rIns="0" bIns="0" rtlCol="0">
            <a:spAutoFit/>
          </a:bodyPr>
          <a:lstStyle>
            <a:lvl2pPr marL="420589" indent="-228594">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612585" indent="-228594">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555787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lide_Chart">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4" y="478525"/>
            <a:ext cx="11328403" cy="315407"/>
          </a:xfrm>
          <a:prstGeom prst="rect">
            <a:avLst/>
          </a:prstGeom>
        </p:spPr>
        <p:txBody>
          <a:bodyPr vert="horz" wrap="square"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1999" y="6026544"/>
            <a:ext cx="11329919"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16" name="Rectangle 15">
            <a:extLst>
              <a:ext uri="{FF2B5EF4-FFF2-40B4-BE49-F238E27FC236}">
                <a16:creationId xmlns:a16="http://schemas.microsoft.com/office/drawing/2014/main" id="{A5145554-7D16-47DF-A0A5-E6986D7FF91A}"/>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9" name="Content Placeholder 12">
            <a:extLst>
              <a:ext uri="{FF2B5EF4-FFF2-40B4-BE49-F238E27FC236}">
                <a16:creationId xmlns:a16="http://schemas.microsoft.com/office/drawing/2014/main" id="{E686FAEA-0798-4A94-A949-6314EA6C5F9D}"/>
              </a:ext>
            </a:extLst>
          </p:cNvPr>
          <p:cNvSpPr>
            <a:spLocks noGrp="1"/>
          </p:cNvSpPr>
          <p:nvPr>
            <p:ph sz="quarter" idx="14" hasCustomPrompt="1"/>
          </p:nvPr>
        </p:nvSpPr>
        <p:spPr>
          <a:xfrm>
            <a:off x="433917" y="1007936"/>
            <a:ext cx="11328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1" name="Content Placeholder 10">
            <a:extLst>
              <a:ext uri="{FF2B5EF4-FFF2-40B4-BE49-F238E27FC236}">
                <a16:creationId xmlns:a16="http://schemas.microsoft.com/office/drawing/2014/main" id="{40463BCE-CCCF-4B8F-8FB1-E4FA8101B555}"/>
              </a:ext>
            </a:extLst>
          </p:cNvPr>
          <p:cNvSpPr>
            <a:spLocks noGrp="1"/>
          </p:cNvSpPr>
          <p:nvPr>
            <p:ph sz="quarter" idx="16"/>
          </p:nvPr>
        </p:nvSpPr>
        <p:spPr>
          <a:xfrm>
            <a:off x="6385917" y="1545873"/>
            <a:ext cx="5376000" cy="4099200"/>
          </a:xfrm>
          <a:prstGeom prst="rect">
            <a:avLst/>
          </a:prstGeom>
          <a:solidFill>
            <a:schemeClr val="tx1">
              <a:lumMod val="10000"/>
              <a:lumOff val="90000"/>
            </a:schemeClr>
          </a:solidFill>
        </p:spPr>
        <p:txBody>
          <a:bodyPr vert="horz" wrap="square" lIns="36000" tIns="36000" rIns="36000" bIns="36000" rtlCol="0">
            <a:noAutofit/>
          </a:bodyPr>
          <a:lstStyle>
            <a:lvl1pPr marL="95998" indent="-95998" algn="l" defTabSz="1219170" rtl="0" eaLnBrk="1" latinLnBrk="0" hangingPunct="1">
              <a:spcBef>
                <a:spcPts val="533"/>
              </a:spcBef>
              <a:buClr>
                <a:schemeClr val="tx1">
                  <a:lumMod val="75000"/>
                  <a:lumOff val="25000"/>
                </a:schemeClr>
              </a:buClr>
              <a:buSzPct val="100000"/>
              <a:buFont typeface="Source Sans Pro" panose="020B0503030403020204" pitchFamily="34" charset="0"/>
              <a:buChar char="_"/>
              <a:defRPr lang="en-US" sz="1467" b="1" kern="1200" baseline="0" noProof="0" dirty="0" smtClean="0">
                <a:solidFill>
                  <a:schemeClr val="tx1"/>
                </a:solidFill>
                <a:latin typeface="+mn-lt"/>
                <a:ea typeface="+mn-ea"/>
                <a:cs typeface="Arial" pitchFamily="34" charset="0"/>
              </a:defRPr>
            </a:lvl1pPr>
            <a:lvl2pPr>
              <a:defRPr lang="en-US" sz="1467" dirty="0" smtClean="0"/>
            </a:lvl2pPr>
            <a:lvl3pPr>
              <a:defRPr lang="en-US" sz="1467" dirty="0" smtClean="0"/>
            </a:lvl3pPr>
            <a:lvl4pPr>
              <a:defRPr lang="en-US" sz="1467" dirty="0" smtClean="0"/>
            </a:lvl4pPr>
            <a:lvl5pPr>
              <a:defRPr lang="en-US" sz="1867" dirty="0"/>
            </a:lvl5pPr>
          </a:lstStyle>
          <a:p>
            <a:pPr marL="191995" lvl="0" indent="-191995">
              <a:lnSpc>
                <a:spcPct val="90000"/>
              </a:lnSpc>
              <a:buClrTx/>
              <a:buSzPct val="100000"/>
              <a:buFont typeface="Wingdings" panose="05000000000000000000" pitchFamily="2" charset="2"/>
              <a:buChar char=""/>
            </a:pPr>
            <a:r>
              <a:rPr lang="en-US"/>
              <a:t>Click to edit Master text styles</a:t>
            </a:r>
          </a:p>
        </p:txBody>
      </p:sp>
      <p:sp>
        <p:nvSpPr>
          <p:cNvPr id="13" name="Text Placeholder 3">
            <a:extLst>
              <a:ext uri="{FF2B5EF4-FFF2-40B4-BE49-F238E27FC236}">
                <a16:creationId xmlns:a16="http://schemas.microsoft.com/office/drawing/2014/main" id="{7008761F-CD57-48A0-B67A-B7F82D1E6652}"/>
              </a:ext>
            </a:extLst>
          </p:cNvPr>
          <p:cNvSpPr>
            <a:spLocks noGrp="1"/>
          </p:cNvSpPr>
          <p:nvPr>
            <p:ph idx="1"/>
          </p:nvPr>
        </p:nvSpPr>
        <p:spPr>
          <a:xfrm>
            <a:off x="432000" y="1534585"/>
            <a:ext cx="5520000" cy="1806991"/>
          </a:xfrm>
          <a:prstGeom prst="rect">
            <a:avLst/>
          </a:prstGeom>
        </p:spPr>
        <p:txBody>
          <a:bodyPr vert="horz" lIns="0" tIns="0" rIns="0" bIns="0" rtlCol="0">
            <a:spAutoFit/>
          </a:bodyPr>
          <a:lstStyle>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1128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lide_Right side Color">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5" y="478525"/>
            <a:ext cx="7437967" cy="315407"/>
          </a:xfrm>
          <a:prstGeom prst="rect">
            <a:avLst/>
          </a:prstGeom>
        </p:spPr>
        <p:txBody>
          <a:bodyPr vert="horz" wrap="square"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2000" y="6026544"/>
            <a:ext cx="7439881"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16" name="Rectangle 15">
            <a:extLst>
              <a:ext uri="{FF2B5EF4-FFF2-40B4-BE49-F238E27FC236}">
                <a16:creationId xmlns:a16="http://schemas.microsoft.com/office/drawing/2014/main" id="{A5145554-7D16-47DF-A0A5-E6986D7FF91A}"/>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9" name="Content Placeholder 12">
            <a:extLst>
              <a:ext uri="{FF2B5EF4-FFF2-40B4-BE49-F238E27FC236}">
                <a16:creationId xmlns:a16="http://schemas.microsoft.com/office/drawing/2014/main" id="{E686FAEA-0798-4A94-A949-6314EA6C5F9D}"/>
              </a:ext>
            </a:extLst>
          </p:cNvPr>
          <p:cNvSpPr>
            <a:spLocks noGrp="1"/>
          </p:cNvSpPr>
          <p:nvPr>
            <p:ph sz="quarter" idx="14" hasCustomPrompt="1"/>
          </p:nvPr>
        </p:nvSpPr>
        <p:spPr>
          <a:xfrm>
            <a:off x="433917" y="1007936"/>
            <a:ext cx="7440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i="0"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4" name="Text Placeholder 3">
            <a:extLst>
              <a:ext uri="{FF2B5EF4-FFF2-40B4-BE49-F238E27FC236}">
                <a16:creationId xmlns:a16="http://schemas.microsoft.com/office/drawing/2014/main" id="{E4D5E082-19E9-4D8D-9F6C-D1503B0154DC}"/>
              </a:ext>
            </a:extLst>
          </p:cNvPr>
          <p:cNvSpPr>
            <a:spLocks noGrp="1"/>
          </p:cNvSpPr>
          <p:nvPr>
            <p:ph type="body" sz="quarter" idx="15"/>
          </p:nvPr>
        </p:nvSpPr>
        <p:spPr>
          <a:xfrm>
            <a:off x="431800" y="1534584"/>
            <a:ext cx="7440000" cy="1748171"/>
          </a:xfrm>
          <a:prstGeom prst="rect">
            <a:avLst/>
          </a:prstGeom>
        </p:spPr>
        <p:txBody>
          <a:bodyPr vert="horz" lIns="0" tIns="0" rIns="0" bIns="0" rtlCol="0">
            <a:spAutoFit/>
          </a:bodyPr>
          <a:lstStyle>
            <a:lvl1pPr>
              <a:defRPr lang="en-US" dirty="0"/>
            </a:lvl1pPr>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523555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lide_Left side Color">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737233" y="6026544"/>
            <a:ext cx="7027200"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8" name="Text Placeholder 3">
            <a:extLst>
              <a:ext uri="{FF2B5EF4-FFF2-40B4-BE49-F238E27FC236}">
                <a16:creationId xmlns:a16="http://schemas.microsoft.com/office/drawing/2014/main" id="{0B620084-3877-4EDA-8E7A-9F6B0576B809}"/>
              </a:ext>
            </a:extLst>
          </p:cNvPr>
          <p:cNvSpPr>
            <a:spLocks noGrp="1"/>
          </p:cNvSpPr>
          <p:nvPr>
            <p:ph idx="1"/>
          </p:nvPr>
        </p:nvSpPr>
        <p:spPr>
          <a:xfrm>
            <a:off x="4735117" y="1534585"/>
            <a:ext cx="7027200" cy="1806991"/>
          </a:xfrm>
          <a:prstGeom prst="rect">
            <a:avLst/>
          </a:prstGeom>
        </p:spPr>
        <p:txBody>
          <a:bodyPr vert="horz" lIns="0" tIns="0" rIns="0" bIns="0" rtlCol="0">
            <a:spAutoFit/>
          </a:bodyPr>
          <a:lstStyle>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7232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oC Title"/>
          <p:cNvSpPr>
            <a:spLocks noGrp="1"/>
          </p:cNvSpPr>
          <p:nvPr>
            <p:ph type="title" hasCustomPrompt="1"/>
          </p:nvPr>
        </p:nvSpPr>
        <p:spPr>
          <a:xfrm>
            <a:off x="433917"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ToC Content"/>
          <p:cNvSpPr>
            <a:spLocks noGrp="1"/>
          </p:cNvSpPr>
          <p:nvPr>
            <p:ph idx="1" hasCustomPrompt="1"/>
          </p:nvPr>
        </p:nvSpPr>
        <p:spPr>
          <a:xfrm>
            <a:off x="433918" y="1536000"/>
            <a:ext cx="11330516" cy="667940"/>
          </a:xfrm>
          <a:prstGeom prst="rect">
            <a:avLst/>
          </a:prstGeom>
        </p:spPr>
        <p:txBody>
          <a:bodyPr rIns="0">
            <a:spAutoFit/>
          </a:bodyPr>
          <a:lstStyle>
            <a:lvl1pPr marL="479988" indent="-479988">
              <a:spcBef>
                <a:spcPts val="1333"/>
              </a:spcBef>
              <a:spcAft>
                <a:spcPts val="267"/>
              </a:spcAft>
              <a:buClr>
                <a:srgbClr val="E60028"/>
              </a:buClr>
              <a:buSzPct val="100000"/>
              <a:buFont typeface="+mj-lt"/>
              <a:buNone/>
              <a:tabLst>
                <a:tab pos="11239219" algn="r"/>
              </a:tabLst>
              <a:defRPr sz="2400" b="1" cap="all" baseline="0">
                <a:solidFill>
                  <a:srgbClr val="E60028"/>
                </a:solidFill>
                <a:latin typeface="+mn-lt"/>
              </a:defRPr>
            </a:lvl1pPr>
            <a:lvl2pPr marL="959976" indent="-479988">
              <a:spcBef>
                <a:spcPts val="267"/>
              </a:spcBef>
              <a:buClrTx/>
              <a:buSzPct val="100000"/>
              <a:buFont typeface="+mj-lt"/>
              <a:buAutoNum type="alphaUcPeriod"/>
              <a:tabLst>
                <a:tab pos="11239219" algn="r"/>
              </a:tabLst>
              <a:defRPr sz="1867" cap="none" baseline="0">
                <a:latin typeface="+mn-lt"/>
              </a:defRPr>
            </a:lvl2pPr>
            <a:lvl3pPr marL="479988" indent="0">
              <a:spcBef>
                <a:spcPts val="3733"/>
              </a:spcBef>
              <a:buNone/>
              <a:tabLst>
                <a:tab pos="11239219" algn="r"/>
              </a:tabLst>
              <a:defRPr sz="1867" b="0" cap="all" baseline="0">
                <a:solidFill>
                  <a:srgbClr val="E60028"/>
                </a:solidFill>
              </a:defRPr>
            </a:lvl3pPr>
            <a:lvl4pPr marL="959976" indent="-479988">
              <a:spcBef>
                <a:spcPts val="267"/>
              </a:spcBef>
              <a:buClrTx/>
              <a:buFont typeface="+mj-lt"/>
              <a:buAutoNum type="alphaUcPeriod"/>
              <a:tabLst>
                <a:tab pos="11239219" algn="r"/>
              </a:tabLst>
              <a:defRPr sz="1600" cap="none" baseline="0"/>
            </a:lvl4pPr>
            <a:lvl5pPr marL="719982" indent="0">
              <a:buNone/>
              <a:tabLst>
                <a:tab pos="10650800" algn="r"/>
              </a:tabLst>
              <a:defRPr sz="1067" cap="all" baseline="0"/>
            </a:lvl5pPr>
          </a:lstStyle>
          <a:p>
            <a:pPr lvl="0"/>
            <a:r>
              <a:rPr lang="en-US" noProof="0" dirty="0"/>
              <a:t>CLICK TO add section title</a:t>
            </a:r>
          </a:p>
          <a:p>
            <a:pPr lvl="1"/>
            <a:r>
              <a:rPr lang="en-US" noProof="0" dirty="0"/>
              <a:t>Increase level to add subsection title</a:t>
            </a:r>
          </a:p>
        </p:txBody>
      </p:sp>
      <p:sp>
        <p:nvSpPr>
          <p:cNvPr id="7" name="Rectangle 6">
            <a:extLst>
              <a:ext uri="{FF2B5EF4-FFF2-40B4-BE49-F238E27FC236}">
                <a16:creationId xmlns:a16="http://schemas.microsoft.com/office/drawing/2014/main" id="{762E0767-2C7B-4A8B-88C1-F85FEC17A762}"/>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197812403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Disclaimer Text"/>
          <p:cNvSpPr>
            <a:spLocks noGrp="1"/>
          </p:cNvSpPr>
          <p:nvPr>
            <p:ph type="body" sz="quarter" idx="14" hasCustomPrompt="1"/>
          </p:nvPr>
        </p:nvSpPr>
        <p:spPr>
          <a:xfrm>
            <a:off x="433918" y="1534584"/>
            <a:ext cx="11330516" cy="175432"/>
          </a:xfrm>
          <a:prstGeom prst="rect">
            <a:avLst/>
          </a:prstGeom>
        </p:spPr>
        <p:txBody>
          <a:bodyPr wrap="square" rIns="0">
            <a:spAutoFit/>
          </a:bodyPr>
          <a:lstStyle>
            <a:lvl1pPr marL="0" indent="0">
              <a:lnSpc>
                <a:spcPct val="95000"/>
              </a:lnSpc>
              <a:spcBef>
                <a:spcPts val="800"/>
              </a:spcBef>
              <a:spcAft>
                <a:spcPts val="0"/>
              </a:spcAft>
              <a:buFontTx/>
              <a:buNone/>
              <a:defRPr sz="1200" b="0" i="0">
                <a:solidFill>
                  <a:schemeClr val="tx1"/>
                </a:solidFill>
                <a:latin typeface="+mn-lt"/>
                <a:ea typeface="Source Sans Pro" pitchFamily="34" charset="0"/>
              </a:defRPr>
            </a:lvl1pPr>
            <a:lvl2pPr marL="239994" indent="-239994">
              <a:spcBef>
                <a:spcPts val="800"/>
              </a:spcBef>
              <a:buClr>
                <a:schemeClr val="tx1">
                  <a:lumMod val="65000"/>
                  <a:lumOff val="35000"/>
                </a:schemeClr>
              </a:buClr>
              <a:buSzPct val="100000"/>
              <a:buFont typeface="Arial" pitchFamily="34" charset="0"/>
              <a:buChar char="-"/>
              <a:defRPr sz="1467" b="0" i="1">
                <a:solidFill>
                  <a:schemeClr val="tx1"/>
                </a:solidFill>
              </a:defRPr>
            </a:lvl2pPr>
            <a:lvl3pPr marL="479988" indent="-239994">
              <a:spcBef>
                <a:spcPts val="267"/>
              </a:spcBef>
              <a:buClr>
                <a:schemeClr val="tx1">
                  <a:lumMod val="65000"/>
                  <a:lumOff val="35000"/>
                </a:schemeClr>
              </a:buClr>
              <a:buSzPct val="100000"/>
              <a:buFont typeface="Arial" pitchFamily="34" charset="0"/>
              <a:buChar char="-"/>
              <a:defRPr sz="1467" i="1"/>
            </a:lvl3pPr>
            <a:lvl4pPr marL="335992" indent="-143996">
              <a:spcBef>
                <a:spcPts val="133"/>
              </a:spcBef>
              <a:buClr>
                <a:schemeClr val="tx2"/>
              </a:buClr>
              <a:buSzPct val="90000"/>
              <a:buFont typeface="Arial" pitchFamily="34" charset="0"/>
              <a:buChar char="●"/>
              <a:defRPr sz="1467" i="1"/>
            </a:lvl4pPr>
            <a:lvl5pPr marL="479988" indent="-143996">
              <a:spcBef>
                <a:spcPts val="133"/>
              </a:spcBef>
              <a:buClr>
                <a:schemeClr val="tx2"/>
              </a:buClr>
              <a:buSzPct val="90000"/>
              <a:buFont typeface="Wingdings 3" pitchFamily="18" charset="2"/>
              <a:buChar char=""/>
              <a:defRPr sz="1467" i="1"/>
            </a:lvl5pPr>
          </a:lstStyle>
          <a:p>
            <a:pPr lvl="0"/>
            <a:r>
              <a:rPr lang="en-US" noProof="0" dirty="0"/>
              <a:t>Click to edit Master text styles</a:t>
            </a:r>
          </a:p>
        </p:txBody>
      </p:sp>
      <p:sp>
        <p:nvSpPr>
          <p:cNvPr id="5" name="Disclaimer Title"/>
          <p:cNvSpPr>
            <a:spLocks noGrp="1"/>
          </p:cNvSpPr>
          <p:nvPr>
            <p:ph type="title" hasCustomPrompt="1"/>
          </p:nvPr>
        </p:nvSpPr>
        <p:spPr>
          <a:xfrm>
            <a:off x="433917"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9" name="Sources">
            <a:extLst>
              <a:ext uri="{FF2B5EF4-FFF2-40B4-BE49-F238E27FC236}">
                <a16:creationId xmlns:a16="http://schemas.microsoft.com/office/drawing/2014/main" id="{66CDEB1D-B8F5-47BA-8571-0C6D5BB9DF26}"/>
              </a:ext>
            </a:extLst>
          </p:cNvPr>
          <p:cNvSpPr>
            <a:spLocks noGrp="1"/>
          </p:cNvSpPr>
          <p:nvPr>
            <p:ph type="body" sz="quarter" idx="13" hasCustomPrompt="1"/>
          </p:nvPr>
        </p:nvSpPr>
        <p:spPr>
          <a:xfrm>
            <a:off x="432000" y="6026544"/>
            <a:ext cx="11328000" cy="165554"/>
          </a:xfrm>
          <a:prstGeom prst="rect">
            <a:avLst/>
          </a:prstGeom>
        </p:spPr>
        <p:txBody>
          <a:bodyPr tIns="0" rIns="0" bIns="36000" anchor="b" anchorCtr="0">
            <a:spAutoFit/>
          </a:bodyPr>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8" name="Rectangle 7">
            <a:extLst>
              <a:ext uri="{FF2B5EF4-FFF2-40B4-BE49-F238E27FC236}">
                <a16:creationId xmlns:a16="http://schemas.microsoft.com/office/drawing/2014/main" id="{3FC1BBD5-C468-4B07-AEDC-B9D783237610}"/>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27890940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63850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End Slide_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5068" y="2914840"/>
            <a:ext cx="7382400" cy="1028392"/>
          </a:xfrm>
          <a:prstGeom prst="rect">
            <a:avLst/>
          </a:prstGeom>
        </p:spPr>
      </p:pic>
    </p:spTree>
    <p:extLst>
      <p:ext uri="{BB962C8B-B14F-4D97-AF65-F5344CB8AC3E}">
        <p14:creationId xmlns:p14="http://schemas.microsoft.com/office/powerpoint/2010/main" val="86012894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End Slide_Black">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5068" y="2914841"/>
            <a:ext cx="7382400" cy="1028393"/>
          </a:xfrm>
          <a:prstGeom prst="rect">
            <a:avLst/>
          </a:prstGeom>
        </p:spPr>
      </p:pic>
    </p:spTree>
    <p:extLst>
      <p:ext uri="{BB962C8B-B14F-4D97-AF65-F5344CB8AC3E}">
        <p14:creationId xmlns:p14="http://schemas.microsoft.com/office/powerpoint/2010/main" val="309411043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End Slide_Re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05068" y="2914841"/>
            <a:ext cx="7382400" cy="1028393"/>
          </a:xfrm>
          <a:prstGeom prst="rect">
            <a:avLst/>
          </a:prstGeom>
        </p:spPr>
      </p:pic>
    </p:spTree>
    <p:extLst>
      <p:ext uri="{BB962C8B-B14F-4D97-AF65-F5344CB8AC3E}">
        <p14:creationId xmlns:p14="http://schemas.microsoft.com/office/powerpoint/2010/main" val="556950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3" name="Rectangle 8"/>
          <p:cNvSpPr txBox="1">
            <a:spLocks noChangeArrowheads="1"/>
          </p:cNvSpPr>
          <p:nvPr userDrawn="1"/>
        </p:nvSpPr>
        <p:spPr bwMode="gray">
          <a:xfrm>
            <a:off x="3695702" y="6416676"/>
            <a:ext cx="4796367" cy="44132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800" smtClean="0">
                <a:latin typeface="Arial" pitchFamily="34" charset="0"/>
                <a:cs typeface="Arial" pitchFamily="34" charset="0"/>
              </a:defRPr>
            </a:lvl1pPr>
          </a:lstStyle>
          <a:p>
            <a:pPr marL="0" marR="0" lvl="0" indent="0" algn="ctr" defTabSz="1219124" rtl="0" eaLnBrk="1" fontAlgn="base" latinLnBrk="0" hangingPunct="1">
              <a:lnSpc>
                <a:spcPct val="100000"/>
              </a:lnSpc>
              <a:spcBef>
                <a:spcPct val="0"/>
              </a:spcBef>
              <a:spcAft>
                <a:spcPct val="0"/>
              </a:spcAft>
              <a:buClrTx/>
              <a:buSzTx/>
              <a:buFontTx/>
              <a:buNone/>
              <a:tabLst/>
              <a:defRPr/>
            </a:pPr>
            <a:r>
              <a:rPr kumimoji="0" lang="fr-FR" sz="1067" b="0" i="0" u="none" strike="noStrike" kern="1200" cap="none" spc="0" normalizeH="0" baseline="0" noProof="0">
                <a:ln>
                  <a:noFill/>
                </a:ln>
                <a:solidFill>
                  <a:srgbClr val="000000"/>
                </a:solidFill>
                <a:effectLst/>
                <a:uLnTx/>
                <a:uFillTx/>
                <a:latin typeface="Arial" pitchFamily="34" charset="0"/>
                <a:ea typeface="+mn-ea"/>
                <a:cs typeface="Arial" pitchFamily="34" charset="0"/>
              </a:rPr>
              <a:t>Les équipes API à Seclin</a:t>
            </a:r>
          </a:p>
        </p:txBody>
      </p:sp>
      <p:sp>
        <p:nvSpPr>
          <p:cNvPr id="12" name="Rectangle 11"/>
          <p:cNvSpPr/>
          <p:nvPr userDrawn="1"/>
        </p:nvSpPr>
        <p:spPr bwMode="auto">
          <a:xfrm>
            <a:off x="335361" y="6276663"/>
            <a:ext cx="11616792" cy="548680"/>
          </a:xfrm>
          <a:prstGeom prst="rect">
            <a:avLst/>
          </a:prstGeom>
          <a:solidFill>
            <a:schemeClr val="bg1"/>
          </a:solidFill>
          <a:ln w="9525" cap="flat" cmpd="sng" algn="ctr">
            <a:noFill/>
            <a:prstDash val="solid"/>
            <a:round/>
            <a:headEnd type="none" w="med" len="med"/>
            <a:tailEnd type="none" w="med" len="med"/>
          </a:ln>
          <a:effectLst/>
        </p:spPr>
        <p:txBody>
          <a:bodyPr wrap="none" lIns="0" tIns="0" rIns="0" bIns="0" anchor="ctr"/>
          <a:lstStyle/>
          <a:p>
            <a:pPr marL="0" marR="0" lvl="0" indent="0" algn="l" defTabSz="1219124"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pic>
        <p:nvPicPr>
          <p:cNvPr id="4" name="Picture 11" descr="SOCEE104"/>
          <p:cNvPicPr>
            <a:picLocks noChangeAspect="1" noChangeArrowheads="1"/>
          </p:cNvPicPr>
          <p:nvPr/>
        </p:nvPicPr>
        <p:blipFill>
          <a:blip r:embed="rId2" cstate="print"/>
          <a:stretch>
            <a:fillRect/>
          </a:stretch>
        </p:blipFill>
        <p:spPr bwMode="gray">
          <a:xfrm>
            <a:off x="4655840" y="6088947"/>
            <a:ext cx="2880320" cy="769054"/>
          </a:xfrm>
          <a:prstGeom prst="rect">
            <a:avLst/>
          </a:prstGeom>
          <a:noFill/>
          <a:ln>
            <a:noFill/>
          </a:ln>
        </p:spPr>
      </p:pic>
      <p:sp>
        <p:nvSpPr>
          <p:cNvPr id="954371" name="Rectangle 3"/>
          <p:cNvSpPr>
            <a:spLocks noGrp="1" noChangeArrowheads="1"/>
          </p:cNvSpPr>
          <p:nvPr>
            <p:ph type="ctrTitle"/>
          </p:nvPr>
        </p:nvSpPr>
        <p:spPr>
          <a:xfrm>
            <a:off x="742953" y="2085975"/>
            <a:ext cx="10706100" cy="2681288"/>
          </a:xfrm>
        </p:spPr>
        <p:txBody>
          <a:bodyPr bIns="0" anchor="ctr" anchorCtr="0"/>
          <a:lstStyle>
            <a:lvl1pPr algn="ctr">
              <a:defRPr sz="4533" b="0"/>
            </a:lvl1pPr>
          </a:lstStyle>
          <a:p>
            <a:r>
              <a:rPr lang="fr-FR"/>
              <a:t>CLIQUEZ POUR MODIFIER LE STYLE DU TITRE</a:t>
            </a:r>
          </a:p>
        </p:txBody>
      </p:sp>
      <p:sp>
        <p:nvSpPr>
          <p:cNvPr id="954372" name="Rectangle 4"/>
          <p:cNvSpPr>
            <a:spLocks noGrp="1" noChangeArrowheads="1"/>
          </p:cNvSpPr>
          <p:nvPr>
            <p:ph type="subTitle" idx="1"/>
          </p:nvPr>
        </p:nvSpPr>
        <p:spPr>
          <a:xfrm>
            <a:off x="742953" y="1295400"/>
            <a:ext cx="10706100" cy="719139"/>
          </a:xfrm>
        </p:spPr>
        <p:txBody>
          <a:bodyPr/>
          <a:lstStyle>
            <a:lvl1pPr marL="0" indent="0" algn="ctr">
              <a:spcBef>
                <a:spcPct val="0"/>
              </a:spcBef>
              <a:buFont typeface="Wingdings" pitchFamily="2" charset="2"/>
              <a:buNone/>
              <a:defRPr sz="1600"/>
            </a:lvl1pPr>
          </a:lstStyle>
          <a:p>
            <a:r>
              <a:rPr lang="fr-FR"/>
              <a:t>CLIQUEZ POUR MODIFIER LE STYLE DES SOUS-TITRES DU MASQUE</a:t>
            </a:r>
          </a:p>
        </p:txBody>
      </p:sp>
      <p:sp>
        <p:nvSpPr>
          <p:cNvPr id="7" name="Rectangle 5"/>
          <p:cNvSpPr>
            <a:spLocks noGrp="1" noChangeArrowheads="1"/>
          </p:cNvSpPr>
          <p:nvPr>
            <p:ph type="dt" sz="half" idx="10"/>
          </p:nvPr>
        </p:nvSpPr>
        <p:spPr>
          <a:xfrm>
            <a:off x="742953" y="4849814"/>
            <a:ext cx="10706100" cy="479426"/>
          </a:xfrm>
        </p:spPr>
        <p:txBody>
          <a:bodyPr rIns="0" anchor="b"/>
          <a:lstStyle>
            <a:lvl1pPr algn="ctr">
              <a:defRPr sz="1467" smtClean="0"/>
            </a:lvl1pPr>
          </a:lstStyle>
          <a:p>
            <a:pPr defTabSz="1219124">
              <a:defRPr/>
            </a:pPr>
            <a:r>
              <a:rPr lang="fr-FR">
                <a:solidFill>
                  <a:srgbClr val="000000"/>
                </a:solidFill>
              </a:rPr>
              <a:t>03/11/2016</a:t>
            </a:r>
          </a:p>
        </p:txBody>
      </p:sp>
      <p:sp>
        <p:nvSpPr>
          <p:cNvPr id="9" name="Rectangle 8"/>
          <p:cNvSpPr/>
          <p:nvPr userDrawn="1"/>
        </p:nvSpPr>
        <p:spPr bwMode="auto">
          <a:xfrm>
            <a:off x="393700" y="620714"/>
            <a:ext cx="11425767" cy="287338"/>
          </a:xfrm>
          <a:prstGeom prst="rect">
            <a:avLst/>
          </a:prstGeom>
          <a:solidFill>
            <a:schemeClr val="bg1"/>
          </a:solidFill>
          <a:ln w="9525" cap="flat" cmpd="sng" algn="ctr">
            <a:noFill/>
            <a:prstDash val="solid"/>
            <a:round/>
            <a:headEnd type="none" w="med" len="med"/>
            <a:tailEnd type="none" w="med" len="med"/>
          </a:ln>
          <a:effectLst/>
        </p:spPr>
        <p:txBody>
          <a:bodyPr wrap="none" lIns="0" tIns="0" rIns="0" bIns="0" anchor="ctr"/>
          <a:lstStyle/>
          <a:p>
            <a:pPr marL="0" marR="0" lvl="0" indent="0" algn="l" defTabSz="1219124"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sp>
        <p:nvSpPr>
          <p:cNvPr id="10" name="Rectangle 9"/>
          <p:cNvSpPr/>
          <p:nvPr userDrawn="1"/>
        </p:nvSpPr>
        <p:spPr bwMode="auto">
          <a:xfrm>
            <a:off x="431803" y="6021389"/>
            <a:ext cx="11521017" cy="287338"/>
          </a:xfrm>
          <a:prstGeom prst="rect">
            <a:avLst/>
          </a:prstGeom>
          <a:solidFill>
            <a:schemeClr val="bg1"/>
          </a:solidFill>
          <a:ln w="9525" cap="flat" cmpd="sng" algn="ctr">
            <a:noFill/>
            <a:prstDash val="solid"/>
            <a:round/>
            <a:headEnd type="none" w="med" len="med"/>
            <a:tailEnd type="none" w="med" len="med"/>
          </a:ln>
          <a:effectLst/>
        </p:spPr>
        <p:txBody>
          <a:bodyPr wrap="none" lIns="0" tIns="0" rIns="0" bIns="0" anchor="ctr"/>
          <a:lstStyle/>
          <a:p>
            <a:pPr marL="0" marR="0" lvl="0" indent="0" algn="l" defTabSz="1219124"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sp>
        <p:nvSpPr>
          <p:cNvPr id="11" name="Line 11"/>
          <p:cNvSpPr>
            <a:spLocks noChangeShapeType="1"/>
          </p:cNvSpPr>
          <p:nvPr userDrawn="1"/>
        </p:nvSpPr>
        <p:spPr bwMode="gray">
          <a:xfrm flipV="1">
            <a:off x="6096000" y="260352"/>
            <a:ext cx="0" cy="504826"/>
          </a:xfrm>
          <a:prstGeom prst="line">
            <a:avLst/>
          </a:prstGeom>
          <a:noFill/>
          <a:ln w="12700">
            <a:solidFill>
              <a:srgbClr val="E60028"/>
            </a:solidFill>
            <a:round/>
            <a:headEnd/>
            <a:tailEnd/>
          </a:ln>
          <a:effectLst/>
        </p:spPr>
        <p: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281640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sommair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pPr defTabSz="1219124" fontAlgn="base">
              <a:spcBef>
                <a:spcPct val="0"/>
              </a:spcBef>
              <a:spcAft>
                <a:spcPct val="0"/>
              </a:spcAft>
              <a:defRPr/>
            </a:pPr>
            <a:r>
              <a:rPr lang="fr-FR">
                <a:solidFill>
                  <a:srgbClr val="000000"/>
                </a:solidFill>
              </a:rPr>
              <a:t>03/11/2016</a:t>
            </a:r>
          </a:p>
        </p:txBody>
      </p:sp>
      <p:sp>
        <p:nvSpPr>
          <p:cNvPr id="4" name="Espace réservé du numéro de diapositive 3"/>
          <p:cNvSpPr>
            <a:spLocks noGrp="1"/>
          </p:cNvSpPr>
          <p:nvPr>
            <p:ph type="sldNum" sz="quarter" idx="11"/>
          </p:nvPr>
        </p:nvSpPr>
        <p:spPr/>
        <p:txBody>
          <a:bodyPr/>
          <a:lstStyle/>
          <a:p>
            <a:pPr defTabSz="1219124" fontAlgn="base">
              <a:spcBef>
                <a:spcPct val="0"/>
              </a:spcBef>
              <a:spcAft>
                <a:spcPct val="0"/>
              </a:spcAft>
              <a:defRPr/>
            </a:pPr>
            <a:r>
              <a:rPr lang="fr-FR">
                <a:solidFill>
                  <a:srgbClr val="000000"/>
                </a:solidFill>
              </a:rPr>
              <a:t>P.</a:t>
            </a:r>
            <a:fld id="{D89917DD-1DAF-4908-8628-46EE53009DDF}" type="slidenum">
              <a:rPr lang="fr-FR" smtClean="0">
                <a:solidFill>
                  <a:srgbClr val="000000"/>
                </a:solidFill>
              </a:rPr>
              <a:pPr defTabSz="1219124" fontAlgn="base">
                <a:spcBef>
                  <a:spcPct val="0"/>
                </a:spcBef>
                <a:spcAft>
                  <a:spcPct val="0"/>
                </a:spcAft>
                <a:defRPr/>
              </a:pPr>
              <a:t>‹#›</a:t>
            </a:fld>
            <a:endParaRPr lang="fr-FR">
              <a:solidFill>
                <a:srgbClr val="000000"/>
              </a:solidFill>
            </a:endParaRPr>
          </a:p>
        </p:txBody>
      </p:sp>
      <p:sp>
        <p:nvSpPr>
          <p:cNvPr id="5" name="Espace réservé du pied de page 4"/>
          <p:cNvSpPr>
            <a:spLocks noGrp="1"/>
          </p:cNvSpPr>
          <p:nvPr>
            <p:ph type="ftr" sz="quarter" idx="12"/>
          </p:nvPr>
        </p:nvSpPr>
        <p:spPr/>
        <p:txBody>
          <a:bodyPr/>
          <a:lstStyle>
            <a:lvl1pPr algn="ctr">
              <a:defRPr/>
            </a:lvl1pPr>
          </a:lstStyle>
          <a:p>
            <a:pPr defTabSz="1219124" fontAlgn="base">
              <a:spcBef>
                <a:spcPct val="0"/>
              </a:spcBef>
              <a:spcAft>
                <a:spcPct val="0"/>
              </a:spcAft>
              <a:defRPr/>
            </a:pPr>
            <a:r>
              <a:rPr lang="en-US">
                <a:solidFill>
                  <a:srgbClr val="000000"/>
                </a:solidFill>
              </a:rPr>
              <a:t>COPO MFI &amp; INF</a:t>
            </a:r>
            <a:endParaRPr lang="fr-FR" dirty="0">
              <a:solidFill>
                <a:srgbClr val="000000"/>
              </a:solidFill>
            </a:endParaRPr>
          </a:p>
        </p:txBody>
      </p:sp>
      <p:sp>
        <p:nvSpPr>
          <p:cNvPr id="9" name="Rectangle 13"/>
          <p:cNvSpPr>
            <a:spLocks noChangeArrowheads="1"/>
          </p:cNvSpPr>
          <p:nvPr userDrawn="1"/>
        </p:nvSpPr>
        <p:spPr bwMode="gray">
          <a:xfrm>
            <a:off x="11235267" y="6415088"/>
            <a:ext cx="95251" cy="442912"/>
          </a:xfrm>
          <a:prstGeom prst="rect">
            <a:avLst/>
          </a:prstGeom>
          <a:noFill/>
          <a:ln w="9525" algn="ctr">
            <a:noFill/>
            <a:miter lim="800000"/>
            <a:headEnd/>
            <a:tailEnd/>
          </a:ln>
          <a:effectLst/>
        </p:spPr>
        <p:txBody>
          <a:bodyPr wrap="none" lIns="0" tIns="0" rIns="0" bIns="0"/>
          <a:lstStyle/>
          <a:p>
            <a:pPr marL="0" marR="0" lvl="0" indent="0" algn="ctr" defTabSz="1219124" rtl="0" eaLnBrk="1" fontAlgn="base" latinLnBrk="0" hangingPunct="1">
              <a:lnSpc>
                <a:spcPct val="100000"/>
              </a:lnSpc>
              <a:spcBef>
                <a:spcPct val="0"/>
              </a:spcBef>
              <a:spcAft>
                <a:spcPct val="0"/>
              </a:spcAft>
              <a:buClrTx/>
              <a:buSzTx/>
              <a:buFontTx/>
              <a:buNone/>
              <a:tabLst/>
              <a:defRPr/>
            </a:pPr>
            <a:r>
              <a:rPr kumimoji="0" lang="fr-FR" sz="1067" b="1" i="0" u="none" strike="noStrike" kern="1200" cap="none" spc="0" normalizeH="0" baseline="0" noProof="0">
                <a:ln>
                  <a:noFill/>
                </a:ln>
                <a:solidFill>
                  <a:srgbClr val="000000"/>
                </a:solidFill>
                <a:effectLst/>
                <a:uLnTx/>
                <a:uFillTx/>
                <a:latin typeface="Arial"/>
                <a:ea typeface="+mn-ea"/>
                <a:cs typeface="Arial"/>
              </a:rPr>
              <a:t>|</a:t>
            </a:r>
          </a:p>
        </p:txBody>
      </p:sp>
      <p:sp>
        <p:nvSpPr>
          <p:cNvPr id="11" name="Titre 1"/>
          <p:cNvSpPr>
            <a:spLocks noGrp="1"/>
          </p:cNvSpPr>
          <p:nvPr>
            <p:ph type="title"/>
          </p:nvPr>
        </p:nvSpPr>
        <p:spPr>
          <a:xfrm>
            <a:off x="742953" y="1125539"/>
            <a:ext cx="10706100" cy="574675"/>
          </a:xfrm>
        </p:spPr>
        <p:txBody>
          <a:bodyPr/>
          <a:lstStyle>
            <a:lvl1pPr algn="ctr">
              <a:defRPr sz="2667" b="0">
                <a:solidFill>
                  <a:schemeClr val="tx1"/>
                </a:solidFill>
              </a:defRPr>
            </a:lvl1pPr>
          </a:lstStyle>
          <a:p>
            <a:r>
              <a:rPr lang="fr-FR"/>
              <a:t>Cliquez pour modifier le style du titre</a:t>
            </a:r>
          </a:p>
        </p:txBody>
      </p:sp>
      <p:sp>
        <p:nvSpPr>
          <p:cNvPr id="12" name="Espace réservé du contenu 2"/>
          <p:cNvSpPr>
            <a:spLocks noGrp="1"/>
          </p:cNvSpPr>
          <p:nvPr>
            <p:ph idx="1"/>
          </p:nvPr>
        </p:nvSpPr>
        <p:spPr>
          <a:xfrm>
            <a:off x="742953" y="1916114"/>
            <a:ext cx="10706100" cy="4033838"/>
          </a:xfrm>
        </p:spPr>
        <p:txBody>
          <a:bodyPr/>
          <a:lstStyle>
            <a:lvl1pPr marL="0" indent="0">
              <a:buNone/>
              <a:defRPr>
                <a:solidFill>
                  <a:schemeClr val="accent1"/>
                </a:solidFill>
              </a:defRPr>
            </a:lvl1pPr>
            <a:lvl2pPr marL="0" indent="6351">
              <a:buNone/>
              <a:defRPr b="1"/>
            </a:lvl2pPr>
            <a:lvl3pPr marL="0" indent="6351">
              <a:buNone/>
              <a:defRPr b="1"/>
            </a:lvl3pPr>
            <a:lvl4pPr marL="0" indent="6351">
              <a:buNone/>
              <a:defRPr/>
            </a:lvl4pPr>
            <a:lvl5pPr marL="0" indent="6351">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4" name="Rectangle 13"/>
          <p:cNvSpPr/>
          <p:nvPr userDrawn="1"/>
        </p:nvSpPr>
        <p:spPr bwMode="auto">
          <a:xfrm>
            <a:off x="393700" y="620714"/>
            <a:ext cx="11425767" cy="287338"/>
          </a:xfrm>
          <a:prstGeom prst="rect">
            <a:avLst/>
          </a:prstGeom>
          <a:solidFill>
            <a:schemeClr val="bg1"/>
          </a:solidFill>
          <a:ln w="9525" cap="flat" cmpd="sng" algn="ctr">
            <a:noFill/>
            <a:prstDash val="solid"/>
            <a:round/>
            <a:headEnd type="none" w="med" len="med"/>
            <a:tailEnd type="none" w="med" len="med"/>
          </a:ln>
          <a:effectLst/>
        </p:spPr>
        <p:txBody>
          <a:bodyPr wrap="none" lIns="0" tIns="0" rIns="0" bIns="0" anchor="ctr"/>
          <a:lstStyle/>
          <a:p>
            <a:pPr marL="0" marR="0" lvl="0" indent="0" algn="l" defTabSz="1219124"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sp>
        <p:nvSpPr>
          <p:cNvPr id="15" name="Rectangle 14"/>
          <p:cNvSpPr/>
          <p:nvPr userDrawn="1"/>
        </p:nvSpPr>
        <p:spPr bwMode="auto">
          <a:xfrm>
            <a:off x="431803" y="6021389"/>
            <a:ext cx="11521017" cy="287338"/>
          </a:xfrm>
          <a:prstGeom prst="rect">
            <a:avLst/>
          </a:prstGeom>
          <a:solidFill>
            <a:schemeClr val="bg1"/>
          </a:solidFill>
          <a:ln w="9525" cap="flat" cmpd="sng" algn="ctr">
            <a:noFill/>
            <a:prstDash val="solid"/>
            <a:round/>
            <a:headEnd type="none" w="med" len="med"/>
            <a:tailEnd type="none" w="med" len="med"/>
          </a:ln>
          <a:effectLst/>
        </p:spPr>
        <p:txBody>
          <a:bodyPr wrap="none" lIns="0" tIns="0" rIns="0" bIns="0" anchor="ctr"/>
          <a:lstStyle/>
          <a:p>
            <a:pPr marL="0" marR="0" lvl="0" indent="0" algn="l" defTabSz="1219124"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sp>
        <p:nvSpPr>
          <p:cNvPr id="13" name="Line 11"/>
          <p:cNvSpPr>
            <a:spLocks noChangeShapeType="1"/>
          </p:cNvSpPr>
          <p:nvPr userDrawn="1"/>
        </p:nvSpPr>
        <p:spPr bwMode="gray">
          <a:xfrm flipV="1">
            <a:off x="6096000" y="260352"/>
            <a:ext cx="0" cy="504826"/>
          </a:xfrm>
          <a:prstGeom prst="line">
            <a:avLst/>
          </a:prstGeom>
          <a:noFill/>
          <a:ln w="12700">
            <a:solidFill>
              <a:srgbClr val="E60028"/>
            </a:solidFill>
            <a:round/>
            <a:headEnd/>
            <a:tailEnd/>
          </a:ln>
          <a:effectLst/>
        </p:spPr>
        <p: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2738104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defTabSz="1219124">
              <a:defRPr/>
            </a:pPr>
            <a:r>
              <a:rPr lang="fr-FR">
                <a:solidFill>
                  <a:srgbClr val="000000"/>
                </a:solidFill>
              </a:rPr>
              <a:t>03/11/2016</a:t>
            </a:r>
          </a:p>
        </p:txBody>
      </p:sp>
      <p:sp>
        <p:nvSpPr>
          <p:cNvPr id="5" name="Rectangle 7"/>
          <p:cNvSpPr>
            <a:spLocks noGrp="1" noChangeArrowheads="1"/>
          </p:cNvSpPr>
          <p:nvPr>
            <p:ph type="sldNum" sz="quarter" idx="11"/>
          </p:nvPr>
        </p:nvSpPr>
        <p:spPr>
          <a:ln/>
        </p:spPr>
        <p:txBody>
          <a:bodyPr/>
          <a:lstStyle>
            <a:lvl1pPr>
              <a:defRPr/>
            </a:lvl1pPr>
          </a:lstStyle>
          <a:p>
            <a:pPr defTabSz="1219124">
              <a:defRPr/>
            </a:pPr>
            <a:r>
              <a:rPr lang="fr-FR">
                <a:solidFill>
                  <a:srgbClr val="000000"/>
                </a:solidFill>
              </a:rPr>
              <a:t>P.</a:t>
            </a:r>
            <a:fld id="{FEBA09E8-EDDA-4B1D-B3E7-3311189760E5}" type="slidenum">
              <a:rPr lang="fr-FR" smtClean="0">
                <a:solidFill>
                  <a:srgbClr val="000000"/>
                </a:solidFill>
              </a:rPr>
              <a:pPr defTabSz="1219124">
                <a:defRPr/>
              </a:pPr>
              <a:t>‹#›</a:t>
            </a:fld>
            <a:endParaRPr lang="fr-FR">
              <a:solidFill>
                <a:srgbClr val="000000"/>
              </a:solidFill>
            </a:endParaRPr>
          </a:p>
        </p:txBody>
      </p:sp>
      <p:sp>
        <p:nvSpPr>
          <p:cNvPr id="6" name="Rectangle 8"/>
          <p:cNvSpPr>
            <a:spLocks noGrp="1" noChangeArrowheads="1"/>
          </p:cNvSpPr>
          <p:nvPr>
            <p:ph type="ftr" sz="quarter" idx="12"/>
          </p:nvPr>
        </p:nvSpPr>
        <p:spPr>
          <a:ln/>
        </p:spPr>
        <p:txBody>
          <a:bodyPr/>
          <a:lstStyle>
            <a:lvl1pPr algn="ctr">
              <a:defRPr/>
            </a:lvl1pPr>
          </a:lstStyle>
          <a:p>
            <a:pPr defTabSz="1219124">
              <a:defRPr/>
            </a:pPr>
            <a:r>
              <a:rPr lang="en-US">
                <a:solidFill>
                  <a:srgbClr val="000000"/>
                </a:solidFill>
              </a:rPr>
              <a:t>COPO MFI &amp; INF</a:t>
            </a:r>
            <a:endParaRPr lang="fr-FR">
              <a:solidFill>
                <a:srgbClr val="000000"/>
              </a:solidFill>
            </a:endParaRPr>
          </a:p>
        </p:txBody>
      </p:sp>
    </p:spTree>
    <p:extLst>
      <p:ext uri="{BB962C8B-B14F-4D97-AF65-F5344CB8AC3E}">
        <p14:creationId xmlns:p14="http://schemas.microsoft.com/office/powerpoint/2010/main" val="3560930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p:cNvSpPr/>
          <p:nvPr userDrawn="1"/>
        </p:nvSpPr>
        <p:spPr bwMode="auto">
          <a:xfrm>
            <a:off x="393700" y="620714"/>
            <a:ext cx="11425767" cy="287338"/>
          </a:xfrm>
          <a:prstGeom prst="rect">
            <a:avLst/>
          </a:prstGeom>
          <a:solidFill>
            <a:schemeClr val="bg1"/>
          </a:solidFill>
          <a:ln w="9525" cap="flat" cmpd="sng" algn="ctr">
            <a:noFill/>
            <a:prstDash val="solid"/>
            <a:round/>
            <a:headEnd type="none" w="med" len="med"/>
            <a:tailEnd type="none" w="med" len="med"/>
          </a:ln>
          <a:effectLst/>
        </p:spPr>
        <p:txBody>
          <a:bodyPr wrap="none" lIns="0" tIns="0" rIns="0" bIns="0" anchor="ctr"/>
          <a:lstStyle/>
          <a:p>
            <a:pPr marL="0" marR="0" lvl="0" indent="0" algn="l" defTabSz="1219124"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sp>
        <p:nvSpPr>
          <p:cNvPr id="8" name="Line 11"/>
          <p:cNvSpPr>
            <a:spLocks noChangeShapeType="1"/>
          </p:cNvSpPr>
          <p:nvPr userDrawn="1"/>
        </p:nvSpPr>
        <p:spPr bwMode="gray">
          <a:xfrm flipV="1">
            <a:off x="6096000" y="260352"/>
            <a:ext cx="0" cy="504826"/>
          </a:xfrm>
          <a:prstGeom prst="line">
            <a:avLst/>
          </a:prstGeom>
          <a:noFill/>
          <a:ln w="12700">
            <a:solidFill>
              <a:srgbClr val="E60028"/>
            </a:solidFill>
            <a:round/>
            <a:headEnd/>
            <a:tailEnd/>
          </a:ln>
          <a:effectLst/>
        </p:spPr>
        <p: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sp>
        <p:nvSpPr>
          <p:cNvPr id="9" name="Rectangle 8"/>
          <p:cNvSpPr/>
          <p:nvPr userDrawn="1"/>
        </p:nvSpPr>
        <p:spPr bwMode="auto">
          <a:xfrm>
            <a:off x="431803" y="6021389"/>
            <a:ext cx="11521017" cy="287338"/>
          </a:xfrm>
          <a:prstGeom prst="rect">
            <a:avLst/>
          </a:prstGeom>
          <a:solidFill>
            <a:schemeClr val="bg1"/>
          </a:solidFill>
          <a:ln w="9525" cap="flat" cmpd="sng" algn="ctr">
            <a:noFill/>
            <a:prstDash val="solid"/>
            <a:round/>
            <a:headEnd type="none" w="med" len="med"/>
            <a:tailEnd type="none" w="med" len="med"/>
          </a:ln>
          <a:effectLst/>
        </p:spPr>
        <p:txBody>
          <a:bodyPr wrap="none" lIns="0" tIns="0" rIns="0" bIns="0" anchor="ctr"/>
          <a:lstStyle/>
          <a:p>
            <a:pPr marL="0" marR="0" lvl="0" indent="0" algn="l" defTabSz="1219124"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sp>
        <p:nvSpPr>
          <p:cNvPr id="10" name="Sous-titre 2"/>
          <p:cNvSpPr>
            <a:spLocks noGrp="1"/>
          </p:cNvSpPr>
          <p:nvPr>
            <p:ph type="subTitle" idx="13"/>
          </p:nvPr>
        </p:nvSpPr>
        <p:spPr>
          <a:xfrm>
            <a:off x="1828800" y="3886200"/>
            <a:ext cx="8534400" cy="1752600"/>
          </a:xfrm>
        </p:spPr>
        <p:txBody>
          <a:bodyPr/>
          <a:lstStyle>
            <a:lvl1pPr marL="0" indent="0" algn="ctr">
              <a:buNone/>
              <a:defRPr/>
            </a:lvl1pPr>
            <a:lvl2pPr marL="609562" indent="0" algn="ctr">
              <a:buNone/>
              <a:defRPr/>
            </a:lvl2pPr>
            <a:lvl3pPr marL="1219124" indent="0" algn="ctr">
              <a:buNone/>
              <a:defRPr/>
            </a:lvl3pPr>
            <a:lvl4pPr marL="1828686" indent="0" algn="ctr">
              <a:buNone/>
              <a:defRPr/>
            </a:lvl4pPr>
            <a:lvl5pPr marL="2438248" indent="0" algn="ctr">
              <a:buNone/>
              <a:defRPr/>
            </a:lvl5pPr>
            <a:lvl6pPr marL="3047810" indent="0" algn="ctr">
              <a:buNone/>
              <a:defRPr/>
            </a:lvl6pPr>
            <a:lvl7pPr marL="3657372" indent="0" algn="ctr">
              <a:buNone/>
              <a:defRPr/>
            </a:lvl7pPr>
            <a:lvl8pPr marL="4266934" indent="0" algn="ctr">
              <a:buNone/>
              <a:defRPr/>
            </a:lvl8pPr>
            <a:lvl9pPr marL="4876495" indent="0" algn="ctr">
              <a:buNone/>
              <a:defRPr/>
            </a:lvl9pPr>
          </a:lstStyle>
          <a:p>
            <a:r>
              <a:rPr lang="fr-FR"/>
              <a:t>Cliquez pour modifier le style des sous-titres du masque</a:t>
            </a:r>
          </a:p>
        </p:txBody>
      </p:sp>
      <p:sp>
        <p:nvSpPr>
          <p:cNvPr id="11" name="Titre 11"/>
          <p:cNvSpPr>
            <a:spLocks noGrp="1"/>
          </p:cNvSpPr>
          <p:nvPr>
            <p:ph type="title"/>
          </p:nvPr>
        </p:nvSpPr>
        <p:spPr>
          <a:xfrm>
            <a:off x="875245" y="2280866"/>
            <a:ext cx="10441516" cy="1508175"/>
          </a:xfrm>
        </p:spPr>
        <p:txBody>
          <a:bodyPr bIns="0" anchor="ctr" anchorCtr="0"/>
          <a:lstStyle>
            <a:lvl1pPr algn="ctr">
              <a:defRPr sz="2667"/>
            </a:lvl1pPr>
          </a:lstStyle>
          <a:p>
            <a:r>
              <a:rPr lang="fr-FR"/>
              <a:t>Cliquez pour modifier le style du titre</a:t>
            </a:r>
          </a:p>
        </p:txBody>
      </p:sp>
      <p:sp>
        <p:nvSpPr>
          <p:cNvPr id="17" name="Rectangle 6"/>
          <p:cNvSpPr>
            <a:spLocks noGrp="1" noChangeArrowheads="1"/>
          </p:cNvSpPr>
          <p:nvPr>
            <p:ph type="dt" sz="half" idx="10"/>
          </p:nvPr>
        </p:nvSpPr>
        <p:spPr>
          <a:xfrm>
            <a:off x="8765118" y="6416676"/>
            <a:ext cx="2419349" cy="441326"/>
          </a:xfrm>
          <a:ln/>
        </p:spPr>
        <p:txBody>
          <a:bodyPr/>
          <a:lstStyle>
            <a:lvl1pPr>
              <a:defRPr/>
            </a:lvl1pPr>
          </a:lstStyle>
          <a:p>
            <a:pPr defTabSz="1219124">
              <a:defRPr/>
            </a:pPr>
            <a:r>
              <a:rPr lang="fr-FR">
                <a:solidFill>
                  <a:srgbClr val="000000"/>
                </a:solidFill>
              </a:rPr>
              <a:t>03/11/2016</a:t>
            </a:r>
          </a:p>
        </p:txBody>
      </p:sp>
      <p:sp>
        <p:nvSpPr>
          <p:cNvPr id="18" name="Rectangle 7"/>
          <p:cNvSpPr>
            <a:spLocks noGrp="1" noChangeArrowheads="1"/>
          </p:cNvSpPr>
          <p:nvPr>
            <p:ph type="sldNum" sz="quarter" idx="11"/>
          </p:nvPr>
        </p:nvSpPr>
        <p:spPr>
          <a:xfrm>
            <a:off x="11279717" y="6416676"/>
            <a:ext cx="480483" cy="441326"/>
          </a:xfrm>
          <a:ln/>
        </p:spPr>
        <p:txBody>
          <a:bodyPr/>
          <a:lstStyle>
            <a:lvl1pPr>
              <a:defRPr/>
            </a:lvl1pPr>
          </a:lstStyle>
          <a:p>
            <a:pPr defTabSz="1219124">
              <a:defRPr/>
            </a:pPr>
            <a:r>
              <a:rPr lang="fr-FR">
                <a:solidFill>
                  <a:srgbClr val="000000"/>
                </a:solidFill>
              </a:rPr>
              <a:t>P.</a:t>
            </a:r>
            <a:fld id="{DFE822DA-EF87-42CB-B1A9-129AB6AF9B1B}" type="slidenum">
              <a:rPr lang="fr-FR" smtClean="0">
                <a:solidFill>
                  <a:srgbClr val="000000"/>
                </a:solidFill>
              </a:rPr>
              <a:pPr defTabSz="1219124">
                <a:defRPr/>
              </a:pPr>
              <a:t>‹#›</a:t>
            </a:fld>
            <a:endParaRPr lang="fr-FR">
              <a:solidFill>
                <a:srgbClr val="000000"/>
              </a:solidFill>
            </a:endParaRPr>
          </a:p>
        </p:txBody>
      </p:sp>
      <p:sp>
        <p:nvSpPr>
          <p:cNvPr id="19" name="Rectangle 8"/>
          <p:cNvSpPr>
            <a:spLocks noGrp="1" noChangeArrowheads="1"/>
          </p:cNvSpPr>
          <p:nvPr>
            <p:ph type="ftr" sz="quarter" idx="12"/>
          </p:nvPr>
        </p:nvSpPr>
        <p:spPr>
          <a:xfrm>
            <a:off x="3695702" y="6416676"/>
            <a:ext cx="4796367" cy="441326"/>
          </a:xfrm>
          <a:ln/>
        </p:spPr>
        <p:txBody>
          <a:bodyPr/>
          <a:lstStyle>
            <a:lvl1pPr algn="ctr">
              <a:defRPr/>
            </a:lvl1pPr>
          </a:lstStyle>
          <a:p>
            <a:pPr defTabSz="1219124">
              <a:defRPr/>
            </a:pPr>
            <a:r>
              <a:rPr lang="en-US">
                <a:solidFill>
                  <a:srgbClr val="000000"/>
                </a:solidFill>
              </a:rPr>
              <a:t>COPO MFI &amp; INF</a:t>
            </a:r>
            <a:endParaRPr lang="fr-FR">
              <a:solidFill>
                <a:srgbClr val="000000"/>
              </a:solidFill>
            </a:endParaRPr>
          </a:p>
        </p:txBody>
      </p:sp>
    </p:spTree>
    <p:extLst>
      <p:ext uri="{BB962C8B-B14F-4D97-AF65-F5344CB8AC3E}">
        <p14:creationId xmlns:p14="http://schemas.microsoft.com/office/powerpoint/2010/main" val="27312566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742953" y="1052514"/>
            <a:ext cx="5251449" cy="4897438"/>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97600" y="1052514"/>
            <a:ext cx="5251451" cy="4897438"/>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6"/>
          <p:cNvSpPr>
            <a:spLocks noGrp="1" noChangeArrowheads="1"/>
          </p:cNvSpPr>
          <p:nvPr>
            <p:ph type="dt" sz="half" idx="10"/>
          </p:nvPr>
        </p:nvSpPr>
        <p:spPr>
          <a:ln/>
        </p:spPr>
        <p:txBody>
          <a:bodyPr/>
          <a:lstStyle>
            <a:lvl1pPr>
              <a:defRPr/>
            </a:lvl1pPr>
          </a:lstStyle>
          <a:p>
            <a:pPr defTabSz="1219124">
              <a:defRPr/>
            </a:pPr>
            <a:r>
              <a:rPr lang="fr-FR">
                <a:solidFill>
                  <a:srgbClr val="000000"/>
                </a:solidFill>
              </a:rPr>
              <a:t>03/11/2016</a:t>
            </a:r>
          </a:p>
        </p:txBody>
      </p:sp>
      <p:sp>
        <p:nvSpPr>
          <p:cNvPr id="6" name="Rectangle 7"/>
          <p:cNvSpPr>
            <a:spLocks noGrp="1" noChangeArrowheads="1"/>
          </p:cNvSpPr>
          <p:nvPr>
            <p:ph type="sldNum" sz="quarter" idx="11"/>
          </p:nvPr>
        </p:nvSpPr>
        <p:spPr>
          <a:ln/>
        </p:spPr>
        <p:txBody>
          <a:bodyPr/>
          <a:lstStyle>
            <a:lvl1pPr>
              <a:defRPr/>
            </a:lvl1pPr>
          </a:lstStyle>
          <a:p>
            <a:pPr defTabSz="1219124">
              <a:defRPr/>
            </a:pPr>
            <a:r>
              <a:rPr lang="fr-FR">
                <a:solidFill>
                  <a:srgbClr val="000000"/>
                </a:solidFill>
              </a:rPr>
              <a:t>P.</a:t>
            </a:r>
            <a:fld id="{DFE822DA-EF87-42CB-B1A9-129AB6AF9B1B}" type="slidenum">
              <a:rPr lang="fr-FR" smtClean="0">
                <a:solidFill>
                  <a:srgbClr val="000000"/>
                </a:solidFill>
              </a:rPr>
              <a:pPr defTabSz="1219124">
                <a:defRPr/>
              </a:pPr>
              <a:t>‹#›</a:t>
            </a:fld>
            <a:endParaRPr lang="fr-FR">
              <a:solidFill>
                <a:srgbClr val="000000"/>
              </a:solidFill>
            </a:endParaRPr>
          </a:p>
        </p:txBody>
      </p:sp>
      <p:sp>
        <p:nvSpPr>
          <p:cNvPr id="7" name="Rectangle 8"/>
          <p:cNvSpPr>
            <a:spLocks noGrp="1" noChangeArrowheads="1"/>
          </p:cNvSpPr>
          <p:nvPr>
            <p:ph type="ftr" sz="quarter" idx="12"/>
          </p:nvPr>
        </p:nvSpPr>
        <p:spPr>
          <a:ln/>
        </p:spPr>
        <p:txBody>
          <a:bodyPr/>
          <a:lstStyle>
            <a:lvl1pPr algn="ctr">
              <a:defRPr/>
            </a:lvl1pPr>
          </a:lstStyle>
          <a:p>
            <a:pPr defTabSz="1219124">
              <a:defRPr/>
            </a:pPr>
            <a:r>
              <a:rPr lang="en-US">
                <a:solidFill>
                  <a:srgbClr val="000000"/>
                </a:solidFill>
              </a:rPr>
              <a:t>COPO MFI &amp; INF</a:t>
            </a:r>
            <a:endParaRPr lang="fr-FR">
              <a:solidFill>
                <a:srgbClr val="000000"/>
              </a:solidFill>
            </a:endParaRPr>
          </a:p>
        </p:txBody>
      </p:sp>
    </p:spTree>
    <p:extLst>
      <p:ext uri="{BB962C8B-B14F-4D97-AF65-F5344CB8AC3E}">
        <p14:creationId xmlns:p14="http://schemas.microsoft.com/office/powerpoint/2010/main" val="1077935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609600" y="930492"/>
            <a:ext cx="5386917" cy="639763"/>
          </a:xfrm>
        </p:spPr>
        <p:txBody>
          <a:bodyPr anchor="ctr" anchorCtr="0"/>
          <a:lstStyle>
            <a:lvl1pPr marL="0" indent="0" algn="ctr">
              <a:buNone/>
              <a:defRPr lang="fr-FR" sz="2667" b="1" dirty="0" smtClean="0">
                <a:solidFill>
                  <a:srgbClr val="E60028"/>
                </a:solidFill>
                <a:latin typeface="+mj-lt"/>
                <a:ea typeface="+mj-ea"/>
                <a:cs typeface="+mj-cs"/>
              </a:defRPr>
            </a:lvl1pPr>
            <a:lvl2pPr marL="609562" indent="0">
              <a:buNone/>
              <a:defRPr sz="2667" b="1"/>
            </a:lvl2pPr>
            <a:lvl3pPr marL="1219124" indent="0">
              <a:buNone/>
              <a:defRPr sz="2400" b="1"/>
            </a:lvl3pPr>
            <a:lvl4pPr marL="1828686" indent="0">
              <a:buNone/>
              <a:defRPr sz="2133" b="1"/>
            </a:lvl4pPr>
            <a:lvl5pPr marL="2438248" indent="0">
              <a:buNone/>
              <a:defRPr sz="2133" b="1"/>
            </a:lvl5pPr>
            <a:lvl6pPr marL="3047810" indent="0">
              <a:buNone/>
              <a:defRPr sz="2133" b="1"/>
            </a:lvl6pPr>
            <a:lvl7pPr marL="3657372" indent="0">
              <a:buNone/>
              <a:defRPr sz="2133" b="1"/>
            </a:lvl7pPr>
            <a:lvl8pPr marL="4266934" indent="0">
              <a:buNone/>
              <a:defRPr sz="2133" b="1"/>
            </a:lvl8pPr>
            <a:lvl9pPr marL="4876495" indent="0">
              <a:buNone/>
              <a:defRPr sz="2133" b="1"/>
            </a:lvl9pPr>
          </a:lstStyle>
          <a:p>
            <a:pPr lvl="0"/>
            <a:r>
              <a:rPr lang="fr-FR" dirty="0"/>
              <a:t>Cliquez pour modifier les styles du texte du masque</a:t>
            </a:r>
          </a:p>
        </p:txBody>
      </p:sp>
      <p:sp>
        <p:nvSpPr>
          <p:cNvPr id="4" name="Espace réservé du contenu 3"/>
          <p:cNvSpPr>
            <a:spLocks noGrp="1"/>
          </p:cNvSpPr>
          <p:nvPr>
            <p:ph sz="half" idx="2"/>
          </p:nvPr>
        </p:nvSpPr>
        <p:spPr>
          <a:xfrm>
            <a:off x="609600" y="1772816"/>
            <a:ext cx="5386917" cy="4353347"/>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p:cNvSpPr>
            <a:spLocks noGrp="1"/>
          </p:cNvSpPr>
          <p:nvPr>
            <p:ph type="body" sz="quarter" idx="3"/>
          </p:nvPr>
        </p:nvSpPr>
        <p:spPr>
          <a:xfrm>
            <a:off x="6193369" y="930492"/>
            <a:ext cx="5389033" cy="639763"/>
          </a:xfrm>
        </p:spPr>
        <p:txBody>
          <a:bodyPr anchor="ctr" anchorCtr="0"/>
          <a:lstStyle>
            <a:lvl1pPr marL="0" indent="0" algn="ctr">
              <a:buNone/>
              <a:defRPr lang="fr-FR" sz="2667" b="1" dirty="0" smtClean="0">
                <a:solidFill>
                  <a:srgbClr val="E60028"/>
                </a:solidFill>
                <a:latin typeface="+mj-lt"/>
                <a:ea typeface="+mj-ea"/>
                <a:cs typeface="+mj-cs"/>
              </a:defRPr>
            </a:lvl1pPr>
            <a:lvl2pPr marL="609562" indent="0">
              <a:buNone/>
              <a:defRPr sz="2667" b="1"/>
            </a:lvl2pPr>
            <a:lvl3pPr marL="1219124" indent="0">
              <a:buNone/>
              <a:defRPr sz="2400" b="1"/>
            </a:lvl3pPr>
            <a:lvl4pPr marL="1828686" indent="0">
              <a:buNone/>
              <a:defRPr sz="2133" b="1"/>
            </a:lvl4pPr>
            <a:lvl5pPr marL="2438248" indent="0">
              <a:buNone/>
              <a:defRPr sz="2133" b="1"/>
            </a:lvl5pPr>
            <a:lvl6pPr marL="3047810" indent="0">
              <a:buNone/>
              <a:defRPr sz="2133" b="1"/>
            </a:lvl6pPr>
            <a:lvl7pPr marL="3657372" indent="0">
              <a:buNone/>
              <a:defRPr sz="2133" b="1"/>
            </a:lvl7pPr>
            <a:lvl8pPr marL="4266934" indent="0">
              <a:buNone/>
              <a:defRPr sz="2133" b="1"/>
            </a:lvl8pPr>
            <a:lvl9pPr marL="4876495" indent="0">
              <a:buNone/>
              <a:defRPr sz="2133" b="1"/>
            </a:lvl9pPr>
          </a:lstStyle>
          <a:p>
            <a:pPr lvl="0"/>
            <a:r>
              <a:rPr lang="fr-FR" dirty="0"/>
              <a:t>Cliquez pour modifier les styles du texte du masque</a:t>
            </a:r>
          </a:p>
        </p:txBody>
      </p:sp>
      <p:sp>
        <p:nvSpPr>
          <p:cNvPr id="6" name="Espace réservé du contenu 5"/>
          <p:cNvSpPr>
            <a:spLocks noGrp="1"/>
          </p:cNvSpPr>
          <p:nvPr>
            <p:ph sz="quarter" idx="4"/>
          </p:nvPr>
        </p:nvSpPr>
        <p:spPr>
          <a:xfrm>
            <a:off x="6193369" y="1772816"/>
            <a:ext cx="5389033" cy="4353347"/>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6"/>
          <p:cNvSpPr>
            <a:spLocks noGrp="1" noChangeArrowheads="1"/>
          </p:cNvSpPr>
          <p:nvPr>
            <p:ph type="dt" sz="half" idx="10"/>
          </p:nvPr>
        </p:nvSpPr>
        <p:spPr>
          <a:ln/>
        </p:spPr>
        <p:txBody>
          <a:bodyPr/>
          <a:lstStyle>
            <a:lvl1pPr>
              <a:defRPr/>
            </a:lvl1pPr>
          </a:lstStyle>
          <a:p>
            <a:pPr defTabSz="1219124">
              <a:defRPr/>
            </a:pPr>
            <a:r>
              <a:rPr lang="fr-FR">
                <a:solidFill>
                  <a:srgbClr val="000000"/>
                </a:solidFill>
              </a:rPr>
              <a:t>03/11/2016</a:t>
            </a:r>
          </a:p>
        </p:txBody>
      </p:sp>
      <p:sp>
        <p:nvSpPr>
          <p:cNvPr id="8" name="Rectangle 7"/>
          <p:cNvSpPr>
            <a:spLocks noGrp="1" noChangeArrowheads="1"/>
          </p:cNvSpPr>
          <p:nvPr>
            <p:ph type="sldNum" sz="quarter" idx="11"/>
          </p:nvPr>
        </p:nvSpPr>
        <p:spPr>
          <a:ln/>
        </p:spPr>
        <p:txBody>
          <a:bodyPr/>
          <a:lstStyle>
            <a:lvl1pPr>
              <a:defRPr/>
            </a:lvl1pPr>
          </a:lstStyle>
          <a:p>
            <a:pPr defTabSz="1219124">
              <a:defRPr/>
            </a:pPr>
            <a:r>
              <a:rPr lang="fr-FR">
                <a:solidFill>
                  <a:srgbClr val="000000"/>
                </a:solidFill>
              </a:rPr>
              <a:t>P.</a:t>
            </a:r>
            <a:fld id="{FF4A5FC2-6D02-4766-AAC5-9ED6459026AF}" type="slidenum">
              <a:rPr lang="fr-FR" smtClean="0">
                <a:solidFill>
                  <a:srgbClr val="000000"/>
                </a:solidFill>
              </a:rPr>
              <a:pPr defTabSz="1219124">
                <a:defRPr/>
              </a:pPr>
              <a:t>‹#›</a:t>
            </a:fld>
            <a:endParaRPr lang="fr-FR">
              <a:solidFill>
                <a:srgbClr val="000000"/>
              </a:solidFill>
            </a:endParaRPr>
          </a:p>
        </p:txBody>
      </p:sp>
      <p:sp>
        <p:nvSpPr>
          <p:cNvPr id="9" name="Rectangle 8"/>
          <p:cNvSpPr>
            <a:spLocks noGrp="1" noChangeArrowheads="1"/>
          </p:cNvSpPr>
          <p:nvPr>
            <p:ph type="ftr" sz="quarter" idx="12"/>
          </p:nvPr>
        </p:nvSpPr>
        <p:spPr>
          <a:ln/>
        </p:spPr>
        <p:txBody>
          <a:bodyPr/>
          <a:lstStyle>
            <a:lvl1pPr algn="ctr">
              <a:defRPr/>
            </a:lvl1pPr>
          </a:lstStyle>
          <a:p>
            <a:pPr defTabSz="1219124">
              <a:defRPr/>
            </a:pPr>
            <a:r>
              <a:rPr lang="en-US">
                <a:solidFill>
                  <a:srgbClr val="000000"/>
                </a:solidFill>
              </a:rPr>
              <a:t>COPO MFI &amp; INF</a:t>
            </a:r>
            <a:endParaRPr lang="fr-FR">
              <a:solidFill>
                <a:srgbClr val="000000"/>
              </a:solidFill>
            </a:endParaRPr>
          </a:p>
        </p:txBody>
      </p:sp>
      <p:sp>
        <p:nvSpPr>
          <p:cNvPr id="10" name="Titre 1"/>
          <p:cNvSpPr>
            <a:spLocks noGrp="1"/>
          </p:cNvSpPr>
          <p:nvPr>
            <p:ph type="title"/>
          </p:nvPr>
        </p:nvSpPr>
        <p:spPr>
          <a:xfrm>
            <a:off x="742952" y="260352"/>
            <a:ext cx="10441516" cy="500063"/>
          </a:xfrm>
        </p:spPr>
        <p:txBody>
          <a:bodyPr/>
          <a:lstStyle/>
          <a:p>
            <a:r>
              <a:rPr lang="fr-FR" dirty="0"/>
              <a:t>Cliquez pour modifier le style du titre</a:t>
            </a:r>
          </a:p>
        </p:txBody>
      </p:sp>
    </p:spTree>
    <p:extLst>
      <p:ext uri="{BB962C8B-B14F-4D97-AF65-F5344CB8AC3E}">
        <p14:creationId xmlns:p14="http://schemas.microsoft.com/office/powerpoint/2010/main" val="83930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ithout title">
    <p:spTree>
      <p:nvGrpSpPr>
        <p:cNvPr id="1" name=""/>
        <p:cNvGrpSpPr/>
        <p:nvPr/>
      </p:nvGrpSpPr>
      <p:grpSpPr>
        <a:xfrm>
          <a:off x="0" y="0"/>
          <a:ext cx="0" cy="0"/>
          <a:chOff x="0" y="0"/>
          <a:chExt cx="0" cy="0"/>
        </a:xfrm>
      </p:grpSpPr>
      <p:sp>
        <p:nvSpPr>
          <p:cNvPr id="13" name="Rectangle 12"/>
          <p:cNvSpPr/>
          <p:nvPr/>
        </p:nvSpPr>
        <p:spPr>
          <a:xfrm>
            <a:off x="307105" y="1112108"/>
            <a:ext cx="11590803" cy="481889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atin typeface="Arial" pitchFamily="34" charset="0"/>
              </a:rPr>
              <a:t> </a:t>
            </a:r>
          </a:p>
        </p:txBody>
      </p:sp>
      <p:sp>
        <p:nvSpPr>
          <p:cNvPr id="3" name="Text Placeholder 7"/>
          <p:cNvSpPr>
            <a:spLocks noGrp="1"/>
          </p:cNvSpPr>
          <p:nvPr>
            <p:ph type="body" sz="quarter" idx="10" hasCustomPrompt="1"/>
          </p:nvPr>
        </p:nvSpPr>
        <p:spPr>
          <a:xfrm>
            <a:off x="307105" y="158451"/>
            <a:ext cx="11590803" cy="578193"/>
          </a:xfrm>
          <a:prstGeom prst="rect">
            <a:avLst/>
          </a:prstGeom>
        </p:spPr>
        <p:txBody>
          <a:bodyPr anchor="ctr"/>
          <a:lstStyle>
            <a:lvl1pPr marL="0" indent="0">
              <a:buNone/>
              <a:defRPr sz="3200" b="1">
                <a:latin typeface="Arial" panose="020B0604020202020204" pitchFamily="34" charset="0"/>
                <a:cs typeface="Arial" panose="020B0604020202020204" pitchFamily="34" charset="0"/>
              </a:defRPr>
            </a:lvl1pPr>
          </a:lstStyle>
          <a:p>
            <a:pPr lvl="0"/>
            <a:r>
              <a:rPr lang="fr-FR" dirty="0"/>
              <a:t>TITLE</a:t>
            </a:r>
            <a:endParaRPr lang="en-US" dirty="0"/>
          </a:p>
        </p:txBody>
      </p:sp>
      <p:sp>
        <p:nvSpPr>
          <p:cNvPr id="4" name="Text Placeholder 7"/>
          <p:cNvSpPr>
            <a:spLocks noGrp="1"/>
          </p:cNvSpPr>
          <p:nvPr>
            <p:ph type="body" sz="quarter" idx="11" hasCustomPrompt="1"/>
          </p:nvPr>
        </p:nvSpPr>
        <p:spPr>
          <a:xfrm>
            <a:off x="307105" y="742822"/>
            <a:ext cx="11590803" cy="369286"/>
          </a:xfrm>
          <a:prstGeom prst="rect">
            <a:avLst/>
          </a:prstGeom>
        </p:spPr>
        <p:txBody>
          <a:bodyPr anchor="ctr"/>
          <a:lstStyle>
            <a:lvl1pPr marL="0" indent="0">
              <a:buNone/>
              <a:defRPr sz="1800" b="1">
                <a:solidFill>
                  <a:schemeClr val="bg1">
                    <a:lumMod val="65000"/>
                  </a:schemeClr>
                </a:solidFill>
                <a:latin typeface="Arial" panose="020B0604020202020204" pitchFamily="34" charset="0"/>
                <a:cs typeface="Arial" panose="020B0604020202020204" pitchFamily="34" charset="0"/>
              </a:defRPr>
            </a:lvl1pPr>
          </a:lstStyle>
          <a:p>
            <a:pPr lvl="0"/>
            <a:r>
              <a:rPr lang="fr-FR" dirty="0"/>
              <a:t>SUBTITLE</a:t>
            </a:r>
            <a:endParaRPr lang="en-US" dirty="0"/>
          </a:p>
        </p:txBody>
      </p:sp>
    </p:spTree>
    <p:extLst>
      <p:ext uri="{BB962C8B-B14F-4D97-AF65-F5344CB8AC3E}">
        <p14:creationId xmlns:p14="http://schemas.microsoft.com/office/powerpoint/2010/main" val="2493417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pour modifier le style du titre</a:t>
            </a:r>
          </a:p>
        </p:txBody>
      </p:sp>
      <p:sp>
        <p:nvSpPr>
          <p:cNvPr id="3" name="Rectangle 6"/>
          <p:cNvSpPr>
            <a:spLocks noGrp="1" noChangeArrowheads="1"/>
          </p:cNvSpPr>
          <p:nvPr>
            <p:ph type="dt" sz="half" idx="10"/>
          </p:nvPr>
        </p:nvSpPr>
        <p:spPr>
          <a:ln/>
        </p:spPr>
        <p:txBody>
          <a:bodyPr/>
          <a:lstStyle>
            <a:lvl1pPr>
              <a:defRPr/>
            </a:lvl1pPr>
          </a:lstStyle>
          <a:p>
            <a:pPr defTabSz="1219124">
              <a:defRPr/>
            </a:pPr>
            <a:r>
              <a:rPr lang="fr-FR">
                <a:solidFill>
                  <a:srgbClr val="000000"/>
                </a:solidFill>
              </a:rPr>
              <a:t>03/11/2016</a:t>
            </a:r>
          </a:p>
        </p:txBody>
      </p:sp>
      <p:sp>
        <p:nvSpPr>
          <p:cNvPr id="4" name="Rectangle 7"/>
          <p:cNvSpPr>
            <a:spLocks noGrp="1" noChangeArrowheads="1"/>
          </p:cNvSpPr>
          <p:nvPr>
            <p:ph type="sldNum" sz="quarter" idx="11"/>
          </p:nvPr>
        </p:nvSpPr>
        <p:spPr>
          <a:ln/>
        </p:spPr>
        <p:txBody>
          <a:bodyPr/>
          <a:lstStyle>
            <a:lvl1pPr>
              <a:defRPr/>
            </a:lvl1pPr>
          </a:lstStyle>
          <a:p>
            <a:pPr defTabSz="1219124">
              <a:defRPr/>
            </a:pPr>
            <a:r>
              <a:rPr lang="fr-FR">
                <a:solidFill>
                  <a:srgbClr val="000000"/>
                </a:solidFill>
              </a:rPr>
              <a:t>P.</a:t>
            </a:r>
            <a:fld id="{E90C668F-C8E2-4B63-B9AD-957F0EA16940}" type="slidenum">
              <a:rPr lang="fr-FR" smtClean="0">
                <a:solidFill>
                  <a:srgbClr val="000000"/>
                </a:solidFill>
              </a:rPr>
              <a:pPr defTabSz="1219124">
                <a:defRPr/>
              </a:pPr>
              <a:t>‹#›</a:t>
            </a:fld>
            <a:endParaRPr lang="fr-FR">
              <a:solidFill>
                <a:srgbClr val="000000"/>
              </a:solidFill>
            </a:endParaRPr>
          </a:p>
        </p:txBody>
      </p:sp>
      <p:sp>
        <p:nvSpPr>
          <p:cNvPr id="5" name="Rectangle 8"/>
          <p:cNvSpPr>
            <a:spLocks noGrp="1" noChangeArrowheads="1"/>
          </p:cNvSpPr>
          <p:nvPr>
            <p:ph type="ftr" sz="quarter" idx="12"/>
          </p:nvPr>
        </p:nvSpPr>
        <p:spPr>
          <a:ln/>
        </p:spPr>
        <p:txBody>
          <a:bodyPr/>
          <a:lstStyle>
            <a:lvl1pPr algn="ctr">
              <a:defRPr/>
            </a:lvl1pPr>
          </a:lstStyle>
          <a:p>
            <a:pPr defTabSz="1219124">
              <a:defRPr/>
            </a:pPr>
            <a:r>
              <a:rPr lang="en-US">
                <a:solidFill>
                  <a:srgbClr val="000000"/>
                </a:solidFill>
              </a:rPr>
              <a:t>COPO MFI &amp; INF</a:t>
            </a:r>
            <a:endParaRPr lang="fr-FR">
              <a:solidFill>
                <a:srgbClr val="000000"/>
              </a:solidFill>
            </a:endParaRPr>
          </a:p>
        </p:txBody>
      </p:sp>
    </p:spTree>
    <p:extLst>
      <p:ext uri="{BB962C8B-B14F-4D97-AF65-F5344CB8AC3E}">
        <p14:creationId xmlns:p14="http://schemas.microsoft.com/office/powerpoint/2010/main" val="2399207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defTabSz="1219124">
              <a:defRPr/>
            </a:pPr>
            <a:r>
              <a:rPr lang="fr-FR">
                <a:solidFill>
                  <a:srgbClr val="000000"/>
                </a:solidFill>
              </a:rPr>
              <a:t>03/11/2016</a:t>
            </a:r>
          </a:p>
        </p:txBody>
      </p:sp>
      <p:sp>
        <p:nvSpPr>
          <p:cNvPr id="3" name="Rectangle 7"/>
          <p:cNvSpPr>
            <a:spLocks noGrp="1" noChangeArrowheads="1"/>
          </p:cNvSpPr>
          <p:nvPr>
            <p:ph type="sldNum" sz="quarter" idx="11"/>
          </p:nvPr>
        </p:nvSpPr>
        <p:spPr>
          <a:ln/>
        </p:spPr>
        <p:txBody>
          <a:bodyPr/>
          <a:lstStyle>
            <a:lvl1pPr>
              <a:defRPr/>
            </a:lvl1pPr>
          </a:lstStyle>
          <a:p>
            <a:pPr defTabSz="1219124">
              <a:defRPr/>
            </a:pPr>
            <a:r>
              <a:rPr lang="fr-FR">
                <a:solidFill>
                  <a:srgbClr val="000000"/>
                </a:solidFill>
              </a:rPr>
              <a:t>P.</a:t>
            </a:r>
            <a:fld id="{D2FE4935-195C-46C5-A05A-E80019BEB06B}" type="slidenum">
              <a:rPr lang="fr-FR" smtClean="0">
                <a:solidFill>
                  <a:srgbClr val="000000"/>
                </a:solidFill>
              </a:rPr>
              <a:pPr defTabSz="1219124">
                <a:defRPr/>
              </a:pPr>
              <a:t>‹#›</a:t>
            </a:fld>
            <a:endParaRPr lang="fr-FR">
              <a:solidFill>
                <a:srgbClr val="000000"/>
              </a:solidFill>
            </a:endParaRPr>
          </a:p>
        </p:txBody>
      </p:sp>
      <p:sp>
        <p:nvSpPr>
          <p:cNvPr id="4" name="Rectangle 8"/>
          <p:cNvSpPr>
            <a:spLocks noGrp="1" noChangeArrowheads="1"/>
          </p:cNvSpPr>
          <p:nvPr>
            <p:ph type="ftr" sz="quarter" idx="12"/>
          </p:nvPr>
        </p:nvSpPr>
        <p:spPr>
          <a:ln/>
        </p:spPr>
        <p:txBody>
          <a:bodyPr/>
          <a:lstStyle>
            <a:lvl1pPr algn="ctr">
              <a:defRPr/>
            </a:lvl1pPr>
          </a:lstStyle>
          <a:p>
            <a:pPr defTabSz="1219124">
              <a:defRPr/>
            </a:pPr>
            <a:r>
              <a:rPr lang="en-US">
                <a:solidFill>
                  <a:srgbClr val="000000"/>
                </a:solidFill>
              </a:rPr>
              <a:t>COPO MFI &amp; INF</a:t>
            </a:r>
            <a:endParaRPr lang="fr-FR">
              <a:solidFill>
                <a:srgbClr val="000000"/>
              </a:solidFill>
            </a:endParaRPr>
          </a:p>
        </p:txBody>
      </p:sp>
    </p:spTree>
    <p:extLst>
      <p:ext uri="{BB962C8B-B14F-4D97-AF65-F5344CB8AC3E}">
        <p14:creationId xmlns:p14="http://schemas.microsoft.com/office/powerpoint/2010/main" val="1717395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re et contenu sur texte">
    <p:spTree>
      <p:nvGrpSpPr>
        <p:cNvPr id="1" name=""/>
        <p:cNvGrpSpPr/>
        <p:nvPr/>
      </p:nvGrpSpPr>
      <p:grpSpPr>
        <a:xfrm>
          <a:off x="0" y="0"/>
          <a:ext cx="0" cy="0"/>
          <a:chOff x="0" y="0"/>
          <a:chExt cx="0" cy="0"/>
        </a:xfrm>
      </p:grpSpPr>
      <p:sp>
        <p:nvSpPr>
          <p:cNvPr id="2" name="Titre 1"/>
          <p:cNvSpPr>
            <a:spLocks noGrp="1"/>
          </p:cNvSpPr>
          <p:nvPr>
            <p:ph type="title"/>
          </p:nvPr>
        </p:nvSpPr>
        <p:spPr>
          <a:xfrm>
            <a:off x="742952" y="260352"/>
            <a:ext cx="10441516" cy="500063"/>
          </a:xfrm>
        </p:spPr>
        <p:txBody>
          <a:bodyPr/>
          <a:lstStyle/>
          <a:p>
            <a:r>
              <a:rPr lang="fr-FR"/>
              <a:t>Cliquez pour modifier le style du titre</a:t>
            </a:r>
          </a:p>
        </p:txBody>
      </p:sp>
      <p:sp>
        <p:nvSpPr>
          <p:cNvPr id="3" name="Espace réservé du contenu 2"/>
          <p:cNvSpPr>
            <a:spLocks noGrp="1"/>
          </p:cNvSpPr>
          <p:nvPr>
            <p:ph sz="half" idx="1"/>
          </p:nvPr>
        </p:nvSpPr>
        <p:spPr>
          <a:xfrm>
            <a:off x="742953" y="1052514"/>
            <a:ext cx="10706100" cy="237172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742953" y="3576639"/>
            <a:ext cx="10706100" cy="237331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6"/>
          <p:cNvSpPr>
            <a:spLocks noGrp="1" noChangeArrowheads="1"/>
          </p:cNvSpPr>
          <p:nvPr>
            <p:ph type="dt" sz="half" idx="10"/>
          </p:nvPr>
        </p:nvSpPr>
        <p:spPr>
          <a:ln/>
        </p:spPr>
        <p:txBody>
          <a:bodyPr/>
          <a:lstStyle>
            <a:lvl1pPr>
              <a:defRPr/>
            </a:lvl1pPr>
          </a:lstStyle>
          <a:p>
            <a:pPr defTabSz="1219124">
              <a:defRPr/>
            </a:pPr>
            <a:r>
              <a:rPr lang="fr-FR">
                <a:solidFill>
                  <a:srgbClr val="000000"/>
                </a:solidFill>
              </a:rPr>
              <a:t>03/11/2016</a:t>
            </a:r>
          </a:p>
        </p:txBody>
      </p:sp>
      <p:sp>
        <p:nvSpPr>
          <p:cNvPr id="6" name="Rectangle 7"/>
          <p:cNvSpPr>
            <a:spLocks noGrp="1" noChangeArrowheads="1"/>
          </p:cNvSpPr>
          <p:nvPr>
            <p:ph type="sldNum" sz="quarter" idx="11"/>
          </p:nvPr>
        </p:nvSpPr>
        <p:spPr>
          <a:ln/>
        </p:spPr>
        <p:txBody>
          <a:bodyPr/>
          <a:lstStyle>
            <a:lvl1pPr>
              <a:defRPr/>
            </a:lvl1pPr>
          </a:lstStyle>
          <a:p>
            <a:pPr defTabSz="1219124">
              <a:defRPr/>
            </a:pPr>
            <a:r>
              <a:rPr lang="fr-FR">
                <a:solidFill>
                  <a:srgbClr val="000000"/>
                </a:solidFill>
              </a:rPr>
              <a:t>P.</a:t>
            </a:r>
            <a:fld id="{BD462584-6137-4576-AD05-9BAFC035F796}" type="slidenum">
              <a:rPr lang="fr-FR" smtClean="0">
                <a:solidFill>
                  <a:srgbClr val="000000"/>
                </a:solidFill>
              </a:rPr>
              <a:pPr defTabSz="1219124">
                <a:defRPr/>
              </a:pPr>
              <a:t>‹#›</a:t>
            </a:fld>
            <a:endParaRPr lang="fr-FR">
              <a:solidFill>
                <a:srgbClr val="000000"/>
              </a:solidFill>
            </a:endParaRPr>
          </a:p>
        </p:txBody>
      </p:sp>
      <p:sp>
        <p:nvSpPr>
          <p:cNvPr id="7" name="Rectangle 8"/>
          <p:cNvSpPr>
            <a:spLocks noGrp="1" noChangeArrowheads="1"/>
          </p:cNvSpPr>
          <p:nvPr>
            <p:ph type="ftr" sz="quarter" idx="12"/>
          </p:nvPr>
        </p:nvSpPr>
        <p:spPr>
          <a:ln/>
        </p:spPr>
        <p:txBody>
          <a:bodyPr/>
          <a:lstStyle>
            <a:lvl1pPr algn="ctr">
              <a:defRPr/>
            </a:lvl1pPr>
          </a:lstStyle>
          <a:p>
            <a:pPr defTabSz="1219124">
              <a:defRPr/>
            </a:pPr>
            <a:r>
              <a:rPr lang="en-US">
                <a:solidFill>
                  <a:srgbClr val="000000"/>
                </a:solidFill>
              </a:rPr>
              <a:t>COPO MFI &amp; INF</a:t>
            </a:r>
            <a:endParaRPr lang="fr-FR">
              <a:solidFill>
                <a:srgbClr val="000000"/>
              </a:solidFill>
            </a:endParaRPr>
          </a:p>
        </p:txBody>
      </p:sp>
    </p:spTree>
    <p:extLst>
      <p:ext uri="{BB962C8B-B14F-4D97-AF65-F5344CB8AC3E}">
        <p14:creationId xmlns:p14="http://schemas.microsoft.com/office/powerpoint/2010/main" val="3483357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Slide_Ouverture_Chap1">
    <p:spTree>
      <p:nvGrpSpPr>
        <p:cNvPr id="1" name=""/>
        <p:cNvGrpSpPr/>
        <p:nvPr/>
      </p:nvGrpSpPr>
      <p:grpSpPr>
        <a:xfrm>
          <a:off x="0" y="0"/>
          <a:ext cx="0" cy="0"/>
          <a:chOff x="0" y="0"/>
          <a:chExt cx="0" cy="0"/>
        </a:xfrm>
      </p:grpSpPr>
      <p:pic>
        <p:nvPicPr>
          <p:cNvPr id="14" name="Imag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48"/>
            <a:ext cx="12191997" cy="6857552"/>
          </a:xfrm>
          <a:prstGeom prst="rect">
            <a:avLst/>
          </a:prstGeom>
        </p:spPr>
      </p:pic>
      <p:pic>
        <p:nvPicPr>
          <p:cNvPr id="7" name="Picture 2" descr="group"/>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gray">
          <a:xfrm>
            <a:off x="364378" y="6111548"/>
            <a:ext cx="2688754" cy="672493"/>
          </a:xfrm>
          <a:prstGeom prst="rect">
            <a:avLst/>
          </a:prstGeom>
          <a:noFill/>
        </p:spPr>
      </p:pic>
      <p:sp>
        <p:nvSpPr>
          <p:cNvPr id="9" name="Line 10"/>
          <p:cNvSpPr>
            <a:spLocks noChangeShapeType="1"/>
          </p:cNvSpPr>
          <p:nvPr userDrawn="1"/>
        </p:nvSpPr>
        <p:spPr bwMode="gray">
          <a:xfrm flipH="1">
            <a:off x="391273" y="6119486"/>
            <a:ext cx="11409454" cy="8911"/>
          </a:xfrm>
          <a:prstGeom prst="line">
            <a:avLst/>
          </a:prstGeom>
          <a:noFill/>
          <a:ln w="6350">
            <a:solidFill>
              <a:srgbClr val="D7D7D7"/>
            </a:solidFill>
            <a:round/>
            <a:headEnd/>
            <a:tailEnd/>
          </a:ln>
          <a:effectLst/>
        </p:spPr>
        <p:txBody>
          <a:bodyPr/>
          <a:lstStyle/>
          <a:p>
            <a:endParaRPr lang="fr-FR" sz="900" dirty="0"/>
          </a:p>
        </p:txBody>
      </p:sp>
      <p:sp>
        <p:nvSpPr>
          <p:cNvPr id="12" name="Title 1"/>
          <p:cNvSpPr>
            <a:spLocks noGrp="1"/>
          </p:cNvSpPr>
          <p:nvPr>
            <p:ph type="ctrTitle" hasCustomPrompt="1"/>
          </p:nvPr>
        </p:nvSpPr>
        <p:spPr>
          <a:xfrm>
            <a:off x="5141539" y="2967449"/>
            <a:ext cx="4638332" cy="922655"/>
          </a:xfrm>
        </p:spPr>
        <p:txBody>
          <a:bodyPr anchor="t" anchorCtr="0">
            <a:normAutofit/>
          </a:bodyPr>
          <a:lstStyle>
            <a:lvl1pPr algn="l">
              <a:defRPr sz="2000" b="1">
                <a:solidFill>
                  <a:srgbClr val="003160"/>
                </a:solidFill>
                <a:latin typeface="Arial" charset="0"/>
                <a:ea typeface="Arial" charset="0"/>
                <a:cs typeface="Arial" charset="0"/>
              </a:defRPr>
            </a:lvl1pPr>
          </a:lstStyle>
          <a:p>
            <a:r>
              <a:rPr lang="fr-FR" dirty="0"/>
              <a:t>Cliquez et modifiez le titre, avec possibilité de le mettre sur plusieurs lignes</a:t>
            </a:r>
            <a:endParaRPr lang="en-US" dirty="0"/>
          </a:p>
        </p:txBody>
      </p:sp>
      <p:sp>
        <p:nvSpPr>
          <p:cNvPr id="8" name="Espace réservé du numéro de diapositive 7"/>
          <p:cNvSpPr>
            <a:spLocks noGrp="1" noChangeArrowheads="1"/>
          </p:cNvSpPr>
          <p:nvPr>
            <p:ph type="sldNum" sz="quarter" idx="4"/>
          </p:nvPr>
        </p:nvSpPr>
        <p:spPr bwMode="gray">
          <a:xfrm>
            <a:off x="11390565" y="6396537"/>
            <a:ext cx="410162" cy="198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800" b="1" i="0">
                <a:solidFill>
                  <a:schemeClr val="tx1"/>
                </a:solidFill>
                <a:latin typeface="Arial" charset="0"/>
                <a:ea typeface="Arial" charset="0"/>
                <a:cs typeface="Arial" charset="0"/>
              </a:defRPr>
            </a:lvl1pPr>
          </a:lstStyle>
          <a:p>
            <a:pPr>
              <a:defRPr/>
            </a:pPr>
            <a:r>
              <a:rPr lang="en-US" dirty="0"/>
              <a:t>P. </a:t>
            </a:r>
            <a:fld id="{9CD881DD-CDDA-4A18-BE57-8362951815B0}" type="slidenum">
              <a:rPr lang="en-US" smtClean="0"/>
              <a:pPr>
                <a:defRPr/>
              </a:pPr>
              <a:t>‹#›</a:t>
            </a:fld>
            <a:endParaRPr lang="en-US" dirty="0"/>
          </a:p>
        </p:txBody>
      </p:sp>
    </p:spTree>
    <p:extLst>
      <p:ext uri="{BB962C8B-B14F-4D97-AF65-F5344CB8AC3E}">
        <p14:creationId xmlns:p14="http://schemas.microsoft.com/office/powerpoint/2010/main" val="3322784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1" descr="SOCEE104"/>
          <p:cNvPicPr>
            <a:picLocks noChangeAspect="1" noChangeArrowheads="1"/>
          </p:cNvPicPr>
          <p:nvPr/>
        </p:nvPicPr>
        <p:blipFill>
          <a:blip r:embed="rId2" cstate="print"/>
          <a:srcRect/>
          <a:stretch>
            <a:fillRect/>
          </a:stretch>
        </p:blipFill>
        <p:spPr bwMode="gray">
          <a:xfrm>
            <a:off x="4478869" y="6116638"/>
            <a:ext cx="3234267" cy="647700"/>
          </a:xfrm>
          <a:prstGeom prst="rect">
            <a:avLst/>
          </a:prstGeom>
          <a:noFill/>
          <a:ln w="9525">
            <a:noFill/>
            <a:miter lim="800000"/>
            <a:headEnd/>
            <a:tailEnd/>
          </a:ln>
        </p:spPr>
      </p:pic>
      <p:sp>
        <p:nvSpPr>
          <p:cNvPr id="954371" name="Rectangle 3"/>
          <p:cNvSpPr>
            <a:spLocks noGrp="1" noChangeArrowheads="1"/>
          </p:cNvSpPr>
          <p:nvPr>
            <p:ph type="ctrTitle"/>
          </p:nvPr>
        </p:nvSpPr>
        <p:spPr>
          <a:xfrm>
            <a:off x="742951" y="2085975"/>
            <a:ext cx="10706100" cy="2681288"/>
          </a:xfrm>
        </p:spPr>
        <p:txBody>
          <a:bodyPr/>
          <a:lstStyle>
            <a:lvl1pPr algn="ctr">
              <a:defRPr sz="3400" b="0"/>
            </a:lvl1pPr>
          </a:lstStyle>
          <a:p>
            <a:pPr lvl="0"/>
            <a:r>
              <a:rPr lang="fr-FR" noProof="0"/>
              <a:t>CLIQUEZ POUR MODIFIER LE STYLE DU TITRE</a:t>
            </a:r>
          </a:p>
        </p:txBody>
      </p:sp>
      <p:sp>
        <p:nvSpPr>
          <p:cNvPr id="954372" name="Rectangle 4"/>
          <p:cNvSpPr>
            <a:spLocks noGrp="1" noChangeArrowheads="1"/>
          </p:cNvSpPr>
          <p:nvPr>
            <p:ph type="subTitle" idx="1"/>
          </p:nvPr>
        </p:nvSpPr>
        <p:spPr>
          <a:xfrm>
            <a:off x="742951" y="1295400"/>
            <a:ext cx="10706100" cy="719138"/>
          </a:xfrm>
        </p:spPr>
        <p:txBody>
          <a:bodyPr/>
          <a:lstStyle>
            <a:lvl1pPr marL="0" indent="0" algn="ctr">
              <a:spcBef>
                <a:spcPct val="0"/>
              </a:spcBef>
              <a:buFont typeface="Wingdings" pitchFamily="2" charset="2"/>
              <a:buNone/>
              <a:defRPr sz="1200"/>
            </a:lvl1pPr>
          </a:lstStyle>
          <a:p>
            <a:pPr lvl="0"/>
            <a:r>
              <a:rPr lang="fr-FR" noProof="0"/>
              <a:t>CLIQUEZ POUR MODIFIER LE STYLE DES SOUS-TITRES DU MASQUE</a:t>
            </a:r>
          </a:p>
        </p:txBody>
      </p:sp>
      <p:sp>
        <p:nvSpPr>
          <p:cNvPr id="6" name="Rectangle 7"/>
          <p:cNvSpPr>
            <a:spLocks noGrp="1" noChangeArrowheads="1"/>
          </p:cNvSpPr>
          <p:nvPr>
            <p:ph type="sldNum" sz="quarter" idx="10"/>
          </p:nvPr>
        </p:nvSpPr>
        <p:spPr/>
        <p:txBody>
          <a:bodyPr/>
          <a:lstStyle>
            <a:lvl1pPr algn="r">
              <a:defRPr sz="800" b="1"/>
            </a:lvl1pPr>
          </a:lstStyle>
          <a:p>
            <a:pPr>
              <a:defRPr/>
            </a:pPr>
            <a:r>
              <a:rPr lang="fr-FR"/>
              <a:t>P.</a:t>
            </a:r>
            <a:fld id="{06C3D13C-1BF8-4817-A024-B2A71B84BF7B}" type="slidenum">
              <a:rPr lang="fr-FR"/>
              <a:pPr>
                <a:defRPr/>
              </a:pPr>
              <a:t>‹#›</a:t>
            </a:fld>
            <a:endParaRPr lang="fr-FR"/>
          </a:p>
        </p:txBody>
      </p:sp>
    </p:spTree>
    <p:extLst>
      <p:ext uri="{BB962C8B-B14F-4D97-AF65-F5344CB8AC3E}">
        <p14:creationId xmlns:p14="http://schemas.microsoft.com/office/powerpoint/2010/main" val="31634981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7"/>
          <p:cNvSpPr>
            <a:spLocks noGrp="1" noChangeArrowheads="1"/>
          </p:cNvSpPr>
          <p:nvPr>
            <p:ph type="sldNum" sz="quarter" idx="11"/>
          </p:nvPr>
        </p:nvSpPr>
        <p:spPr>
          <a:ln/>
        </p:spPr>
        <p:txBody>
          <a:bodyPr/>
          <a:lstStyle>
            <a:lvl1pPr>
              <a:defRPr/>
            </a:lvl1pPr>
          </a:lstStyle>
          <a:p>
            <a:pPr>
              <a:defRPr/>
            </a:pPr>
            <a:r>
              <a:rPr lang="fr-FR"/>
              <a:t>P.</a:t>
            </a:r>
            <a:fld id="{4E6AF2CF-D43C-4324-85B5-656147F795EA}" type="slidenum">
              <a:rPr lang="fr-FR"/>
              <a:pPr>
                <a:defRPr/>
              </a:pPr>
              <a:t>‹#›</a:t>
            </a:fld>
            <a:endParaRPr lang="fr-FR"/>
          </a:p>
        </p:txBody>
      </p:sp>
    </p:spTree>
    <p:extLst>
      <p:ext uri="{BB962C8B-B14F-4D97-AF65-F5344CB8AC3E}">
        <p14:creationId xmlns:p14="http://schemas.microsoft.com/office/powerpoint/2010/main" val="30770453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5"/>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fr-FR"/>
              <a:t>Modifiez les styles du texte du masque</a:t>
            </a:r>
          </a:p>
        </p:txBody>
      </p:sp>
      <p:sp>
        <p:nvSpPr>
          <p:cNvPr id="4" name="Rectangle 6"/>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7"/>
          <p:cNvSpPr>
            <a:spLocks noGrp="1" noChangeArrowheads="1"/>
          </p:cNvSpPr>
          <p:nvPr>
            <p:ph type="sldNum" sz="quarter" idx="11"/>
          </p:nvPr>
        </p:nvSpPr>
        <p:spPr>
          <a:ln/>
        </p:spPr>
        <p:txBody>
          <a:bodyPr/>
          <a:lstStyle>
            <a:lvl1pPr>
              <a:defRPr/>
            </a:lvl1pPr>
          </a:lstStyle>
          <a:p>
            <a:pPr>
              <a:defRPr/>
            </a:pPr>
            <a:r>
              <a:rPr lang="fr-FR"/>
              <a:t>P.</a:t>
            </a:r>
            <a:fld id="{B1153C75-8D57-49B3-B76A-447808CAB3A8}" type="slidenum">
              <a:rPr lang="fr-FR"/>
              <a:pPr>
                <a:defRPr/>
              </a:pPr>
              <a:t>‹#›</a:t>
            </a:fld>
            <a:endParaRPr lang="fr-FR"/>
          </a:p>
        </p:txBody>
      </p:sp>
    </p:spTree>
    <p:extLst>
      <p:ext uri="{BB962C8B-B14F-4D97-AF65-F5344CB8AC3E}">
        <p14:creationId xmlns:p14="http://schemas.microsoft.com/office/powerpoint/2010/main" val="2561402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742954" y="1052516"/>
            <a:ext cx="5251449"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97601" y="1052516"/>
            <a:ext cx="5251451"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6"/>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7"/>
          <p:cNvSpPr>
            <a:spLocks noGrp="1" noChangeArrowheads="1"/>
          </p:cNvSpPr>
          <p:nvPr>
            <p:ph type="sldNum" sz="quarter" idx="11"/>
          </p:nvPr>
        </p:nvSpPr>
        <p:spPr>
          <a:ln/>
        </p:spPr>
        <p:txBody>
          <a:bodyPr/>
          <a:lstStyle>
            <a:lvl1pPr>
              <a:defRPr/>
            </a:lvl1pPr>
          </a:lstStyle>
          <a:p>
            <a:pPr>
              <a:defRPr/>
            </a:pPr>
            <a:r>
              <a:rPr lang="fr-FR"/>
              <a:t>P.</a:t>
            </a:r>
            <a:fld id="{A0E8070D-C539-4F54-93E6-A0165CB6E38A}" type="slidenum">
              <a:rPr lang="fr-FR"/>
              <a:pPr>
                <a:defRPr/>
              </a:pPr>
              <a:t>‹#›</a:t>
            </a:fld>
            <a:endParaRPr lang="fr-FR"/>
          </a:p>
        </p:txBody>
      </p:sp>
    </p:spTree>
    <p:extLst>
      <p:ext uri="{BB962C8B-B14F-4D97-AF65-F5344CB8AC3E}">
        <p14:creationId xmlns:p14="http://schemas.microsoft.com/office/powerpoint/2010/main" val="818698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93370"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6"/>
          <p:cNvSpPr>
            <a:spLocks noGrp="1" noChangeArrowheads="1"/>
          </p:cNvSpPr>
          <p:nvPr>
            <p:ph type="dt" sz="half" idx="10"/>
          </p:nvPr>
        </p:nvSpPr>
        <p:spPr>
          <a:ln/>
        </p:spPr>
        <p:txBody>
          <a:bodyPr/>
          <a:lstStyle>
            <a:lvl1pPr>
              <a:defRPr/>
            </a:lvl1pPr>
          </a:lstStyle>
          <a:p>
            <a:pPr>
              <a:defRPr/>
            </a:pPr>
            <a:endParaRPr lang="fr-FR" altLang="fr-FR"/>
          </a:p>
        </p:txBody>
      </p:sp>
      <p:sp>
        <p:nvSpPr>
          <p:cNvPr id="8" name="Rectangle 7"/>
          <p:cNvSpPr>
            <a:spLocks noGrp="1" noChangeArrowheads="1"/>
          </p:cNvSpPr>
          <p:nvPr>
            <p:ph type="sldNum" sz="quarter" idx="11"/>
          </p:nvPr>
        </p:nvSpPr>
        <p:spPr>
          <a:ln/>
        </p:spPr>
        <p:txBody>
          <a:bodyPr/>
          <a:lstStyle>
            <a:lvl1pPr>
              <a:defRPr/>
            </a:lvl1pPr>
          </a:lstStyle>
          <a:p>
            <a:pPr>
              <a:defRPr/>
            </a:pPr>
            <a:r>
              <a:rPr lang="fr-FR"/>
              <a:t>P.</a:t>
            </a:r>
            <a:fld id="{F5C91CAF-56A0-4CE2-AAD0-5A3DF7069569}" type="slidenum">
              <a:rPr lang="fr-FR"/>
              <a:pPr>
                <a:defRPr/>
              </a:pPr>
              <a:t>‹#›</a:t>
            </a:fld>
            <a:endParaRPr lang="fr-FR"/>
          </a:p>
        </p:txBody>
      </p:sp>
    </p:spTree>
    <p:extLst>
      <p:ext uri="{BB962C8B-B14F-4D97-AF65-F5344CB8AC3E}">
        <p14:creationId xmlns:p14="http://schemas.microsoft.com/office/powerpoint/2010/main" val="36202520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6"/>
          <p:cNvSpPr>
            <a:spLocks noGrp="1" noChangeArrowheads="1"/>
          </p:cNvSpPr>
          <p:nvPr>
            <p:ph type="dt" sz="half" idx="10"/>
          </p:nvPr>
        </p:nvSpPr>
        <p:spPr>
          <a:ln/>
        </p:spPr>
        <p:txBody>
          <a:bodyPr/>
          <a:lstStyle>
            <a:lvl1pPr>
              <a:defRPr/>
            </a:lvl1pPr>
          </a:lstStyle>
          <a:p>
            <a:pPr>
              <a:defRPr/>
            </a:pPr>
            <a:endParaRPr lang="fr-FR" altLang="fr-FR"/>
          </a:p>
        </p:txBody>
      </p:sp>
      <p:sp>
        <p:nvSpPr>
          <p:cNvPr id="4" name="Rectangle 7"/>
          <p:cNvSpPr>
            <a:spLocks noGrp="1" noChangeArrowheads="1"/>
          </p:cNvSpPr>
          <p:nvPr>
            <p:ph type="sldNum" sz="quarter" idx="11"/>
          </p:nvPr>
        </p:nvSpPr>
        <p:spPr>
          <a:ln/>
        </p:spPr>
        <p:txBody>
          <a:bodyPr/>
          <a:lstStyle>
            <a:lvl1pPr>
              <a:defRPr/>
            </a:lvl1pPr>
          </a:lstStyle>
          <a:p>
            <a:pPr>
              <a:defRPr/>
            </a:pPr>
            <a:r>
              <a:rPr lang="fr-FR"/>
              <a:t>P.</a:t>
            </a:r>
            <a:fld id="{BBDAB5EF-0CAC-4D5E-84DF-B7BCB43358EA}" type="slidenum">
              <a:rPr lang="fr-FR"/>
              <a:pPr>
                <a:defRPr/>
              </a:pPr>
              <a:t>‹#›</a:t>
            </a:fld>
            <a:endParaRPr lang="fr-FR"/>
          </a:p>
        </p:txBody>
      </p:sp>
    </p:spTree>
    <p:extLst>
      <p:ext uri="{BB962C8B-B14F-4D97-AF65-F5344CB8AC3E}">
        <p14:creationId xmlns:p14="http://schemas.microsoft.com/office/powerpoint/2010/main" val="120899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timeline">
    <p:spTree>
      <p:nvGrpSpPr>
        <p:cNvPr id="1" name=""/>
        <p:cNvGrpSpPr/>
        <p:nvPr/>
      </p:nvGrpSpPr>
      <p:grpSpPr>
        <a:xfrm>
          <a:off x="0" y="0"/>
          <a:ext cx="0" cy="0"/>
          <a:chOff x="0" y="0"/>
          <a:chExt cx="0" cy="0"/>
        </a:xfrm>
      </p:grpSpPr>
      <p:sp>
        <p:nvSpPr>
          <p:cNvPr id="13" name="Rectangle 12"/>
          <p:cNvSpPr/>
          <p:nvPr/>
        </p:nvSpPr>
        <p:spPr>
          <a:xfrm>
            <a:off x="307105" y="1112108"/>
            <a:ext cx="11590803" cy="481889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atin typeface="Arial" pitchFamily="34" charset="0"/>
              </a:rPr>
              <a:t> </a:t>
            </a:r>
          </a:p>
        </p:txBody>
      </p:sp>
      <p:sp>
        <p:nvSpPr>
          <p:cNvPr id="8" name="Text Placeholder 7"/>
          <p:cNvSpPr>
            <a:spLocks noGrp="1"/>
          </p:cNvSpPr>
          <p:nvPr>
            <p:ph type="body" sz="quarter" idx="10" hasCustomPrompt="1"/>
          </p:nvPr>
        </p:nvSpPr>
        <p:spPr>
          <a:xfrm>
            <a:off x="307105" y="529153"/>
            <a:ext cx="11590803" cy="578193"/>
          </a:xfrm>
          <a:prstGeom prst="rect">
            <a:avLst/>
          </a:prstGeom>
        </p:spPr>
        <p:txBody>
          <a:bodyPr anchor="ctr"/>
          <a:lstStyle>
            <a:lvl1pPr marL="0" indent="0">
              <a:buNone/>
              <a:defRPr sz="3200" b="1">
                <a:latin typeface="Arial" panose="020B0604020202020204" pitchFamily="34" charset="0"/>
                <a:cs typeface="Arial" panose="020B0604020202020204" pitchFamily="34" charset="0"/>
              </a:defRPr>
            </a:lvl1pPr>
          </a:lstStyle>
          <a:p>
            <a:pPr lvl="0"/>
            <a:r>
              <a:rPr lang="fr-FR" dirty="0"/>
              <a:t>TITLE</a:t>
            </a:r>
            <a:endParaRPr lang="en-US" dirty="0"/>
          </a:p>
        </p:txBody>
      </p:sp>
      <p:sp>
        <p:nvSpPr>
          <p:cNvPr id="10" name="Text Placeholder 7"/>
          <p:cNvSpPr>
            <a:spLocks noGrp="1"/>
          </p:cNvSpPr>
          <p:nvPr>
            <p:ph type="body" sz="quarter" idx="11" hasCustomPrompt="1"/>
          </p:nvPr>
        </p:nvSpPr>
        <p:spPr>
          <a:xfrm>
            <a:off x="307105" y="210065"/>
            <a:ext cx="1064495" cy="316707"/>
          </a:xfrm>
          <a:prstGeom prst="rect">
            <a:avLst/>
          </a:prstGeom>
        </p:spPr>
        <p:txBody>
          <a:bodyPr anchor="ctr"/>
          <a:lstStyle>
            <a:lvl1pPr marL="0" indent="0" algn="l">
              <a:buNone/>
              <a:defRPr sz="1800" b="1">
                <a:latin typeface="Arial" panose="020B0604020202020204" pitchFamily="34" charset="0"/>
                <a:cs typeface="Arial" panose="020B0604020202020204" pitchFamily="34" charset="0"/>
              </a:defRPr>
            </a:lvl1pPr>
          </a:lstStyle>
          <a:p>
            <a:pPr lvl="0"/>
            <a:r>
              <a:rPr lang="fr-FR" dirty="0"/>
              <a:t>STEP 1</a:t>
            </a:r>
            <a:endParaRPr lang="en-US" dirty="0"/>
          </a:p>
        </p:txBody>
      </p:sp>
      <p:sp>
        <p:nvSpPr>
          <p:cNvPr id="11" name="Text Placeholder 7"/>
          <p:cNvSpPr>
            <a:spLocks noGrp="1"/>
          </p:cNvSpPr>
          <p:nvPr>
            <p:ph type="body" sz="quarter" idx="12" hasCustomPrompt="1"/>
          </p:nvPr>
        </p:nvSpPr>
        <p:spPr>
          <a:xfrm>
            <a:off x="1371600" y="210065"/>
            <a:ext cx="1064495" cy="316707"/>
          </a:xfrm>
          <a:prstGeom prst="rect">
            <a:avLst/>
          </a:prstGeom>
        </p:spPr>
        <p:txBody>
          <a:bodyPr anchor="ctr"/>
          <a:lstStyle>
            <a:lvl1pPr marL="0" indent="0" algn="l">
              <a:buNone/>
              <a:defRPr sz="1800" b="1">
                <a:solidFill>
                  <a:schemeClr val="bg1">
                    <a:lumMod val="65000"/>
                  </a:schemeClr>
                </a:solidFill>
                <a:latin typeface="Arial" panose="020B0604020202020204" pitchFamily="34" charset="0"/>
                <a:cs typeface="Arial" panose="020B0604020202020204" pitchFamily="34" charset="0"/>
              </a:defRPr>
            </a:lvl1pPr>
          </a:lstStyle>
          <a:p>
            <a:pPr lvl="0"/>
            <a:r>
              <a:rPr lang="fr-FR" dirty="0"/>
              <a:t>STEP 2</a:t>
            </a:r>
            <a:endParaRPr lang="en-US" dirty="0"/>
          </a:p>
        </p:txBody>
      </p:sp>
      <p:sp>
        <p:nvSpPr>
          <p:cNvPr id="12" name="Text Placeholder 7"/>
          <p:cNvSpPr>
            <a:spLocks noGrp="1"/>
          </p:cNvSpPr>
          <p:nvPr>
            <p:ph type="body" sz="quarter" idx="13" hasCustomPrompt="1"/>
          </p:nvPr>
        </p:nvSpPr>
        <p:spPr>
          <a:xfrm>
            <a:off x="2436095" y="210065"/>
            <a:ext cx="1064495" cy="316707"/>
          </a:xfrm>
          <a:prstGeom prst="rect">
            <a:avLst/>
          </a:prstGeom>
        </p:spPr>
        <p:txBody>
          <a:bodyPr anchor="ctr"/>
          <a:lstStyle>
            <a:lvl1pPr marL="0" indent="0" algn="l">
              <a:buNone/>
              <a:defRPr sz="1800" b="1">
                <a:solidFill>
                  <a:schemeClr val="bg1">
                    <a:lumMod val="65000"/>
                  </a:schemeClr>
                </a:solidFill>
                <a:latin typeface="Arial" panose="020B0604020202020204" pitchFamily="34" charset="0"/>
                <a:cs typeface="Arial" panose="020B0604020202020204" pitchFamily="34" charset="0"/>
              </a:defRPr>
            </a:lvl1pPr>
          </a:lstStyle>
          <a:p>
            <a:pPr lvl="0"/>
            <a:r>
              <a:rPr lang="fr-FR" dirty="0"/>
              <a:t>STEP 3</a:t>
            </a:r>
            <a:endParaRPr lang="en-US" dirty="0"/>
          </a:p>
        </p:txBody>
      </p:sp>
      <p:sp>
        <p:nvSpPr>
          <p:cNvPr id="14" name="Text Placeholder 7"/>
          <p:cNvSpPr>
            <a:spLocks noGrp="1"/>
          </p:cNvSpPr>
          <p:nvPr>
            <p:ph type="body" sz="quarter" idx="14" hasCustomPrompt="1"/>
          </p:nvPr>
        </p:nvSpPr>
        <p:spPr>
          <a:xfrm>
            <a:off x="3500590" y="210065"/>
            <a:ext cx="1064495" cy="316707"/>
          </a:xfrm>
          <a:prstGeom prst="rect">
            <a:avLst/>
          </a:prstGeom>
        </p:spPr>
        <p:txBody>
          <a:bodyPr anchor="ctr"/>
          <a:lstStyle>
            <a:lvl1pPr marL="0" indent="0" algn="l">
              <a:buNone/>
              <a:defRPr sz="1800" b="1">
                <a:solidFill>
                  <a:schemeClr val="bg1">
                    <a:lumMod val="65000"/>
                  </a:schemeClr>
                </a:solidFill>
                <a:latin typeface="Arial" panose="020B0604020202020204" pitchFamily="34" charset="0"/>
                <a:cs typeface="Arial" panose="020B0604020202020204" pitchFamily="34" charset="0"/>
              </a:defRPr>
            </a:lvl1pPr>
          </a:lstStyle>
          <a:p>
            <a:pPr lvl="0"/>
            <a:r>
              <a:rPr lang="fr-FR" dirty="0"/>
              <a:t>STEP 4</a:t>
            </a:r>
            <a:endParaRPr lang="en-US" dirty="0"/>
          </a:p>
        </p:txBody>
      </p:sp>
    </p:spTree>
    <p:extLst>
      <p:ext uri="{BB962C8B-B14F-4D97-AF65-F5344CB8AC3E}">
        <p14:creationId xmlns:p14="http://schemas.microsoft.com/office/powerpoint/2010/main" val="3871656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fr-FR" altLang="fr-FR"/>
          </a:p>
        </p:txBody>
      </p:sp>
      <p:sp>
        <p:nvSpPr>
          <p:cNvPr id="3" name="Rectangle 7"/>
          <p:cNvSpPr>
            <a:spLocks noGrp="1" noChangeArrowheads="1"/>
          </p:cNvSpPr>
          <p:nvPr>
            <p:ph type="sldNum" sz="quarter" idx="11"/>
          </p:nvPr>
        </p:nvSpPr>
        <p:spPr>
          <a:ln/>
        </p:spPr>
        <p:txBody>
          <a:bodyPr/>
          <a:lstStyle>
            <a:lvl1pPr>
              <a:defRPr/>
            </a:lvl1pPr>
          </a:lstStyle>
          <a:p>
            <a:pPr>
              <a:defRPr/>
            </a:pPr>
            <a:r>
              <a:rPr lang="fr-FR"/>
              <a:t>P.</a:t>
            </a:r>
            <a:fld id="{C3833910-B501-4346-ACD0-AFA4CA4E656F}" type="slidenum">
              <a:rPr lang="fr-FR"/>
              <a:pPr>
                <a:defRPr/>
              </a:pPr>
              <a:t>‹#›</a:t>
            </a:fld>
            <a:endParaRPr lang="fr-FR"/>
          </a:p>
        </p:txBody>
      </p:sp>
    </p:spTree>
    <p:extLst>
      <p:ext uri="{BB962C8B-B14F-4D97-AF65-F5344CB8AC3E}">
        <p14:creationId xmlns:p14="http://schemas.microsoft.com/office/powerpoint/2010/main" val="16901723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fr-FR"/>
              <a:t>Modifiez les styles du texte du masque</a:t>
            </a:r>
          </a:p>
        </p:txBody>
      </p:sp>
      <p:sp>
        <p:nvSpPr>
          <p:cNvPr id="5" name="Rectangle 6"/>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7"/>
          <p:cNvSpPr>
            <a:spLocks noGrp="1" noChangeArrowheads="1"/>
          </p:cNvSpPr>
          <p:nvPr>
            <p:ph type="sldNum" sz="quarter" idx="11"/>
          </p:nvPr>
        </p:nvSpPr>
        <p:spPr>
          <a:ln/>
        </p:spPr>
        <p:txBody>
          <a:bodyPr/>
          <a:lstStyle>
            <a:lvl1pPr>
              <a:defRPr/>
            </a:lvl1pPr>
          </a:lstStyle>
          <a:p>
            <a:pPr>
              <a:defRPr/>
            </a:pPr>
            <a:r>
              <a:rPr lang="fr-FR"/>
              <a:t>P.</a:t>
            </a:r>
            <a:fld id="{D511609C-D105-4CF2-8DCC-0C5E719FB81C}" type="slidenum">
              <a:rPr lang="fr-FR"/>
              <a:pPr>
                <a:defRPr/>
              </a:pPr>
              <a:t>‹#›</a:t>
            </a:fld>
            <a:endParaRPr lang="fr-FR"/>
          </a:p>
        </p:txBody>
      </p:sp>
    </p:spTree>
    <p:extLst>
      <p:ext uri="{BB962C8B-B14F-4D97-AF65-F5344CB8AC3E}">
        <p14:creationId xmlns:p14="http://schemas.microsoft.com/office/powerpoint/2010/main" val="2187727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fr-FR" noProof="0"/>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fr-FR"/>
              <a:t>Modifiez les styles du texte du masque</a:t>
            </a:r>
          </a:p>
        </p:txBody>
      </p:sp>
      <p:sp>
        <p:nvSpPr>
          <p:cNvPr id="5" name="Rectangle 6"/>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7"/>
          <p:cNvSpPr>
            <a:spLocks noGrp="1" noChangeArrowheads="1"/>
          </p:cNvSpPr>
          <p:nvPr>
            <p:ph type="sldNum" sz="quarter" idx="11"/>
          </p:nvPr>
        </p:nvSpPr>
        <p:spPr>
          <a:ln/>
        </p:spPr>
        <p:txBody>
          <a:bodyPr/>
          <a:lstStyle>
            <a:lvl1pPr>
              <a:defRPr/>
            </a:lvl1pPr>
          </a:lstStyle>
          <a:p>
            <a:pPr>
              <a:defRPr/>
            </a:pPr>
            <a:r>
              <a:rPr lang="fr-FR"/>
              <a:t>P.</a:t>
            </a:r>
            <a:fld id="{E78754FE-F6A3-4E1F-8A4A-1F4EAE241EF0}" type="slidenum">
              <a:rPr lang="fr-FR"/>
              <a:pPr>
                <a:defRPr/>
              </a:pPr>
              <a:t>‹#›</a:t>
            </a:fld>
            <a:endParaRPr lang="fr-FR"/>
          </a:p>
        </p:txBody>
      </p:sp>
    </p:spTree>
    <p:extLst>
      <p:ext uri="{BB962C8B-B14F-4D97-AF65-F5344CB8AC3E}">
        <p14:creationId xmlns:p14="http://schemas.microsoft.com/office/powerpoint/2010/main" val="942912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7"/>
          <p:cNvSpPr>
            <a:spLocks noGrp="1" noChangeArrowheads="1"/>
          </p:cNvSpPr>
          <p:nvPr>
            <p:ph type="sldNum" sz="quarter" idx="11"/>
          </p:nvPr>
        </p:nvSpPr>
        <p:spPr>
          <a:ln/>
        </p:spPr>
        <p:txBody>
          <a:bodyPr/>
          <a:lstStyle>
            <a:lvl1pPr>
              <a:defRPr/>
            </a:lvl1pPr>
          </a:lstStyle>
          <a:p>
            <a:pPr>
              <a:defRPr/>
            </a:pPr>
            <a:r>
              <a:rPr lang="fr-FR"/>
              <a:t>P.</a:t>
            </a:r>
            <a:fld id="{F5A21CBB-EDFF-4C48-8705-80D26619CB7C}" type="slidenum">
              <a:rPr lang="fr-FR"/>
              <a:pPr>
                <a:defRPr/>
              </a:pPr>
              <a:t>‹#›</a:t>
            </a:fld>
            <a:endParaRPr lang="fr-FR"/>
          </a:p>
        </p:txBody>
      </p:sp>
    </p:spTree>
    <p:extLst>
      <p:ext uri="{BB962C8B-B14F-4D97-AF65-F5344CB8AC3E}">
        <p14:creationId xmlns:p14="http://schemas.microsoft.com/office/powerpoint/2010/main" val="3235918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73585" y="260350"/>
            <a:ext cx="2675467" cy="5689600"/>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742954" y="260350"/>
            <a:ext cx="7827433" cy="568960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7"/>
          <p:cNvSpPr>
            <a:spLocks noGrp="1" noChangeArrowheads="1"/>
          </p:cNvSpPr>
          <p:nvPr>
            <p:ph type="sldNum" sz="quarter" idx="11"/>
          </p:nvPr>
        </p:nvSpPr>
        <p:spPr>
          <a:ln/>
        </p:spPr>
        <p:txBody>
          <a:bodyPr/>
          <a:lstStyle>
            <a:lvl1pPr>
              <a:defRPr/>
            </a:lvl1pPr>
          </a:lstStyle>
          <a:p>
            <a:pPr>
              <a:defRPr/>
            </a:pPr>
            <a:r>
              <a:rPr lang="fr-FR"/>
              <a:t>P.</a:t>
            </a:r>
            <a:fld id="{28A97303-A125-4F40-B113-396AD2C60444}" type="slidenum">
              <a:rPr lang="fr-FR"/>
              <a:pPr>
                <a:defRPr/>
              </a:pPr>
              <a:t>‹#›</a:t>
            </a:fld>
            <a:endParaRPr lang="fr-FR"/>
          </a:p>
        </p:txBody>
      </p:sp>
    </p:spTree>
    <p:extLst>
      <p:ext uri="{BB962C8B-B14F-4D97-AF65-F5344CB8AC3E}">
        <p14:creationId xmlns:p14="http://schemas.microsoft.com/office/powerpoint/2010/main" val="2331043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 Subtitle + Text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3919" y="190446"/>
            <a:ext cx="11330516" cy="369332"/>
          </a:xfrm>
        </p:spPr>
        <p:txBody>
          <a:bodyPr wrap="square">
            <a:spAutoFit/>
          </a:bodyPr>
          <a:lstStyle>
            <a:lvl1pPr>
              <a:lnSpc>
                <a:spcPct val="100000"/>
              </a:lnSpc>
              <a:defRPr sz="2400" b="1" cap="all" baseline="0">
                <a:latin typeface="Arial Narrow" pitchFamily="34" charset="0"/>
              </a:defRPr>
            </a:lvl1pPr>
          </a:lstStyle>
          <a:p>
            <a:r>
              <a:rPr lang="fr-FR" noProof="0"/>
              <a:t>Cliquer pour ajouter un titre</a:t>
            </a:r>
          </a:p>
        </p:txBody>
      </p:sp>
      <p:sp>
        <p:nvSpPr>
          <p:cNvPr id="8" name="Content Placeholder 12"/>
          <p:cNvSpPr>
            <a:spLocks noGrp="1"/>
          </p:cNvSpPr>
          <p:nvPr>
            <p:ph sz="quarter" idx="11" hasCustomPrompt="1"/>
          </p:nvPr>
        </p:nvSpPr>
        <p:spPr>
          <a:xfrm>
            <a:off x="433919" y="566851"/>
            <a:ext cx="11330516" cy="328295"/>
          </a:xfrm>
          <a:prstGeom prst="rect">
            <a:avLst/>
          </a:prstGeom>
        </p:spPr>
        <p:txBody>
          <a:bodyPr wrap="square" anchor="b">
            <a:spAutoFit/>
          </a:bodyPr>
          <a:lstStyle>
            <a:lvl1pPr marL="0" indent="0" algn="ctr">
              <a:spcBef>
                <a:spcPts val="0"/>
              </a:spcBef>
              <a:buFontTx/>
              <a:buNone/>
              <a:defRPr sz="2133" b="0">
                <a:latin typeface="Arial Narrow" pitchFamily="34" charset="0"/>
              </a:defRPr>
            </a:lvl1pPr>
            <a:lvl2pPr>
              <a:buFontTx/>
              <a:buNone/>
              <a:defRPr/>
            </a:lvl2pPr>
            <a:lvl3pPr>
              <a:buFontTx/>
              <a:buNone/>
              <a:defRPr/>
            </a:lvl3pPr>
            <a:lvl4pPr>
              <a:buFontTx/>
              <a:buNone/>
              <a:defRPr/>
            </a:lvl4pPr>
            <a:lvl5pPr>
              <a:buFontTx/>
              <a:buNone/>
              <a:defRPr/>
            </a:lvl5pPr>
          </a:lstStyle>
          <a:p>
            <a:pPr lvl="0"/>
            <a:r>
              <a:rPr lang="fr-FR" noProof="0"/>
              <a:t>Cliquer pour ajouter un sous-titre</a:t>
            </a:r>
          </a:p>
        </p:txBody>
      </p:sp>
      <p:sp>
        <p:nvSpPr>
          <p:cNvPr id="12" name="Text Placeholder 11"/>
          <p:cNvSpPr>
            <a:spLocks noGrp="1"/>
          </p:cNvSpPr>
          <p:nvPr>
            <p:ph type="body" sz="quarter" idx="15" hasCustomPrompt="1"/>
          </p:nvPr>
        </p:nvSpPr>
        <p:spPr>
          <a:xfrm>
            <a:off x="433917" y="1331388"/>
            <a:ext cx="9199033" cy="1880857"/>
          </a:xfrm>
        </p:spPr>
        <p:txBody>
          <a:bodyPr/>
          <a:lstStyle>
            <a:lvl5pPr>
              <a:defRPr/>
            </a:lvl5pPr>
          </a:lstStyle>
          <a:p>
            <a:pPr lvl="0"/>
            <a:r>
              <a:rPr lang="fr-FR" noProof="0"/>
              <a:t>Niveau 1</a:t>
            </a:r>
          </a:p>
          <a:p>
            <a:pPr lvl="1"/>
            <a:r>
              <a:rPr lang="fr-FR" noProof="0"/>
              <a:t>Niveau 2</a:t>
            </a:r>
          </a:p>
          <a:p>
            <a:pPr lvl="2"/>
            <a:r>
              <a:rPr lang="fr-FR" noProof="0"/>
              <a:t>Niveau 3</a:t>
            </a:r>
          </a:p>
          <a:p>
            <a:pPr lvl="3"/>
            <a:r>
              <a:rPr lang="fr-FR" noProof="0"/>
              <a:t>Niveau 4</a:t>
            </a:r>
          </a:p>
          <a:p>
            <a:pPr lvl="4"/>
            <a:r>
              <a:rPr lang="fr-FR" noProof="0"/>
              <a:t>Niveau 5</a:t>
            </a:r>
          </a:p>
        </p:txBody>
      </p:sp>
      <p:sp>
        <p:nvSpPr>
          <p:cNvPr id="7" name="Text Placeholder 6"/>
          <p:cNvSpPr>
            <a:spLocks noGrp="1"/>
          </p:cNvSpPr>
          <p:nvPr>
            <p:ph type="body" sz="quarter" idx="13" hasCustomPrompt="1"/>
          </p:nvPr>
        </p:nvSpPr>
        <p:spPr>
          <a:xfrm>
            <a:off x="433918" y="6084172"/>
            <a:ext cx="11330516" cy="192097"/>
          </a:xfr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0"/>
            <a:r>
              <a:rPr lang="fr-FR" noProof="0" dirty="0"/>
              <a:t>Cliquer pour ajouter des sources ou des notes</a:t>
            </a:r>
          </a:p>
        </p:txBody>
      </p:sp>
      <p:sp>
        <p:nvSpPr>
          <p:cNvPr id="10" name="Text Placeholder 6"/>
          <p:cNvSpPr>
            <a:spLocks noGrp="1"/>
          </p:cNvSpPr>
          <p:nvPr>
            <p:ph type="body" sz="quarter" idx="14" hasCustomPrompt="1"/>
          </p:nvPr>
        </p:nvSpPr>
        <p:spPr>
          <a:xfrm>
            <a:off x="10132433" y="1331384"/>
            <a:ext cx="1632000" cy="1424981"/>
          </a:xfrm>
          <a:prstGeom prst="rect">
            <a:avLst/>
          </a:prstGeom>
          <a:solidFill>
            <a:schemeClr val="tx2">
              <a:lumMod val="20000"/>
              <a:lumOff val="80000"/>
            </a:schemeClr>
          </a:solidFill>
        </p:spPr>
        <p:txBody>
          <a:bodyPr lIns="72000" tIns="72000" rIns="72000" bIns="72000">
            <a:spAutoFit/>
          </a:bodyPr>
          <a:lstStyle>
            <a:lvl1pPr marL="0" indent="0">
              <a:spcBef>
                <a:spcPts val="800"/>
              </a:spcBef>
              <a:spcAft>
                <a:spcPts val="0"/>
              </a:spcAft>
              <a:buFontTx/>
              <a:buNone/>
              <a:defRPr sz="1200" b="0" i="1">
                <a:solidFill>
                  <a:schemeClr val="tx1"/>
                </a:solidFill>
              </a:defRPr>
            </a:lvl1pPr>
            <a:lvl2pPr marL="0" indent="0">
              <a:spcBef>
                <a:spcPts val="1867"/>
              </a:spcBef>
              <a:buFontTx/>
              <a:buNone/>
              <a:defRPr lang="en-US" sz="1200" b="1" i="1" kern="1200" dirty="0" smtClean="0">
                <a:solidFill>
                  <a:schemeClr val="bg2"/>
                </a:solidFill>
                <a:latin typeface="Arial" pitchFamily="34" charset="0"/>
                <a:ea typeface="+mn-ea"/>
                <a:cs typeface="Arial" pitchFamily="34" charset="0"/>
              </a:defRPr>
            </a:lvl2pPr>
            <a:lvl3pPr marL="191995" indent="-191995">
              <a:spcBef>
                <a:spcPts val="267"/>
              </a:spcBef>
              <a:buClr>
                <a:schemeClr val="tx2">
                  <a:lumMod val="50000"/>
                </a:schemeClr>
              </a:buClr>
              <a:buSzPct val="90000"/>
              <a:buFont typeface="Wingdings" pitchFamily="2" charset="2"/>
              <a:buChar char=""/>
              <a:defRPr sz="1200" i="1"/>
            </a:lvl3pPr>
            <a:lvl4pPr marL="335992" indent="-143996">
              <a:spcBef>
                <a:spcPts val="133"/>
              </a:spcBef>
              <a:buClr>
                <a:schemeClr val="tx2">
                  <a:lumMod val="75000"/>
                </a:schemeClr>
              </a:buClr>
              <a:buSzPct val="90000"/>
              <a:buFont typeface="Wingdings" pitchFamily="2" charset="2"/>
              <a:buChar char="n"/>
              <a:defRPr lang="en-US" sz="1200" i="1" kern="1200" dirty="0" smtClean="0">
                <a:solidFill>
                  <a:schemeClr val="tx1"/>
                </a:solidFill>
                <a:latin typeface="Arial" pitchFamily="34" charset="0"/>
                <a:ea typeface="+mn-ea"/>
                <a:cs typeface="Arial" pitchFamily="34" charset="0"/>
              </a:defRPr>
            </a:lvl4pPr>
            <a:lvl5pPr marL="479988" indent="-143996">
              <a:spcBef>
                <a:spcPts val="133"/>
              </a:spcBef>
              <a:buClr>
                <a:schemeClr val="tx2"/>
              </a:buClr>
              <a:buSzPct val="90000"/>
              <a:buFont typeface="Wingdings" pitchFamily="2" charset="2"/>
              <a:buChar char="n"/>
              <a:defRPr lang="en-GB" sz="1200" b="0" i="1" kern="1200" dirty="0">
                <a:solidFill>
                  <a:schemeClr val="tx1"/>
                </a:solidFill>
                <a:latin typeface="Arial" pitchFamily="34" charset="0"/>
                <a:ea typeface="+mn-ea"/>
                <a:cs typeface="Arial" pitchFamily="34" charset="0"/>
              </a:defRPr>
            </a:lvl5pPr>
          </a:lstStyle>
          <a:p>
            <a:pPr lvl="0"/>
            <a:r>
              <a:rPr lang="fr-FR" noProof="0"/>
              <a:t>Niveau 1</a:t>
            </a:r>
          </a:p>
          <a:p>
            <a:pPr lvl="1"/>
            <a:r>
              <a:rPr lang="fr-FR" noProof="0"/>
              <a:t>Niveau 2</a:t>
            </a:r>
          </a:p>
          <a:p>
            <a:pPr lvl="2"/>
            <a:r>
              <a:rPr lang="fr-FR" noProof="0"/>
              <a:t>Niveau 3</a:t>
            </a:r>
          </a:p>
          <a:p>
            <a:pPr lvl="3"/>
            <a:r>
              <a:rPr lang="fr-FR" noProof="0"/>
              <a:t>Niveau 4</a:t>
            </a:r>
          </a:p>
          <a:p>
            <a:pPr lvl="4"/>
            <a:r>
              <a:rPr lang="fr-FR" noProof="0"/>
              <a:t>Niveau 5</a:t>
            </a:r>
          </a:p>
        </p:txBody>
      </p:sp>
      <p:sp>
        <p:nvSpPr>
          <p:cNvPr id="9" name="Text Placeholder 12"/>
          <p:cNvSpPr>
            <a:spLocks noGrp="1"/>
          </p:cNvSpPr>
          <p:nvPr>
            <p:ph type="body" sz="quarter" idx="16" hasCustomPrompt="1"/>
          </p:nvPr>
        </p:nvSpPr>
        <p:spPr>
          <a:xfrm>
            <a:off x="433919" y="33633"/>
            <a:ext cx="1731243" cy="263137"/>
          </a:xfrm>
        </p:spPr>
        <p:txBody>
          <a:bodyPr wrap="none" tIns="36000" bIns="36000" anchor="ctr"/>
          <a:lstStyle>
            <a:lvl1pPr>
              <a:buNone/>
              <a:defRPr lang="en-US" sz="1200" b="0" kern="1200" cap="all" spc="133" baseline="0" noProof="0" dirty="0" smtClean="0">
                <a:solidFill>
                  <a:schemeClr val="tx2">
                    <a:lumMod val="75000"/>
                  </a:schemeClr>
                </a:solidFill>
                <a:latin typeface="Arial Narrow" pitchFamily="34" charset="0"/>
                <a:ea typeface="+mn-ea"/>
                <a:cs typeface="+mn-cs"/>
              </a:defRPr>
            </a:lvl1pPr>
            <a:lvl2pPr>
              <a:buNone/>
              <a:defRPr/>
            </a:lvl2pPr>
            <a:lvl3pPr>
              <a:buNone/>
              <a:defRPr/>
            </a:lvl3pPr>
            <a:lvl4pPr>
              <a:buNone/>
              <a:defRPr/>
            </a:lvl4pPr>
            <a:lvl5pPr>
              <a:buFont typeface="Arial" pitchFamily="34" charset="0"/>
              <a:buNone/>
              <a:defRPr/>
            </a:lvl5pPr>
          </a:lstStyle>
          <a:p>
            <a:pPr marL="0" marR="0" lvl="0" indent="-239994" algn="l" defTabSz="1219170" rtl="0" eaLnBrk="1" fontAlgn="auto" latinLnBrk="0" hangingPunct="1">
              <a:lnSpc>
                <a:spcPct val="90000"/>
              </a:lnSpc>
              <a:spcBef>
                <a:spcPts val="1600"/>
              </a:spcBef>
              <a:spcAft>
                <a:spcPts val="0"/>
              </a:spcAft>
              <a:buClr>
                <a:schemeClr val="tx2"/>
              </a:buClr>
              <a:buSzPct val="90000"/>
              <a:buFont typeface="Wingdings" pitchFamily="2" charset="2"/>
              <a:buNone/>
              <a:tabLst/>
              <a:defRPr/>
            </a:pPr>
            <a:r>
              <a:rPr lang="fr-FR" noProof="0" dirty="0"/>
              <a:t># – titre de section</a:t>
            </a:r>
          </a:p>
        </p:txBody>
      </p:sp>
    </p:spTree>
    <p:extLst>
      <p:ext uri="{BB962C8B-B14F-4D97-AF65-F5344CB8AC3E}">
        <p14:creationId xmlns:p14="http://schemas.microsoft.com/office/powerpoint/2010/main" val="491168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Cover_4">
    <p:spTree>
      <p:nvGrpSpPr>
        <p:cNvPr id="1" name=""/>
        <p:cNvGrpSpPr/>
        <p:nvPr/>
      </p:nvGrpSpPr>
      <p:grpSpPr>
        <a:xfrm>
          <a:off x="0" y="0"/>
          <a:ext cx="0" cy="0"/>
          <a:chOff x="0" y="0"/>
          <a:chExt cx="0" cy="0"/>
        </a:xfrm>
      </p:grpSpPr>
      <p:pic>
        <p:nvPicPr>
          <p:cNvPr id="20" name="Image 5" descr="http://gtb.societegenerale.com/wp-content/themes/gtb/img/logo-vf.png"/>
          <p:cNvPicPr/>
          <p:nvPr userDrawn="1"/>
        </p:nvPicPr>
        <p:blipFill>
          <a:blip r:embed="rId2" cstate="print"/>
          <a:stretch>
            <a:fillRect/>
          </a:stretch>
        </p:blipFill>
        <p:spPr bwMode="auto">
          <a:xfrm>
            <a:off x="9939860" y="6431779"/>
            <a:ext cx="1824573" cy="287344"/>
          </a:xfrm>
          <a:prstGeom prst="rect">
            <a:avLst/>
          </a:prstGeom>
          <a:noFill/>
          <a:ln>
            <a:noFill/>
          </a:ln>
          <a:extLst>
            <a:ext uri="{53640926-AAD7-44D8-BBD7-CCE9431645EC}">
              <a14:shadowObscured xmlns:a14="http://schemas.microsoft.com/office/drawing/2010/main"/>
            </a:ext>
          </a:extLst>
        </p:spPr>
      </p:pic>
      <p:sp>
        <p:nvSpPr>
          <p:cNvPr id="13" name="Rectangle 12"/>
          <p:cNvSpPr/>
          <p:nvPr userDrawn="1"/>
        </p:nvSpPr>
        <p:spPr bwMode="auto">
          <a:xfrm>
            <a:off x="4275175" y="1605000"/>
            <a:ext cx="3648000" cy="3648000"/>
          </a:xfrm>
          <a:prstGeom prst="rect">
            <a:avLst/>
          </a:prstGeom>
          <a:solidFill>
            <a:srgbClr val="E6002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121917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noProof="0">
              <a:ln>
                <a:noFill/>
              </a:ln>
              <a:solidFill>
                <a:schemeClr val="bg1"/>
              </a:solidFill>
              <a:effectLst/>
              <a:latin typeface="Arial" charset="0"/>
              <a:cs typeface="Arial" charset="0"/>
            </a:endParaRPr>
          </a:p>
        </p:txBody>
      </p:sp>
      <p:sp>
        <p:nvSpPr>
          <p:cNvPr id="14" name="Subtitle 2"/>
          <p:cNvSpPr>
            <a:spLocks noGrp="1"/>
          </p:cNvSpPr>
          <p:nvPr>
            <p:ph type="subTitle" idx="1" hasCustomPrompt="1"/>
          </p:nvPr>
        </p:nvSpPr>
        <p:spPr>
          <a:xfrm>
            <a:off x="4311652" y="3864884"/>
            <a:ext cx="3575048" cy="1204933"/>
          </a:xfrm>
          <a:prstGeom prst="rect">
            <a:avLst/>
          </a:prstGeom>
          <a:noFill/>
        </p:spPr>
        <p:txBody>
          <a:bodyPr wrap="square" lIns="36000" tIns="36000" rIns="36000" bIns="36000" rtlCol="0" anchor="t">
            <a:spAutoFit/>
          </a:bodyPr>
          <a:lstStyle>
            <a:lvl1pPr marL="0" indent="0" algn="ctr" defTabSz="1219170" rtl="0" eaLnBrk="1" latinLnBrk="0" hangingPunct="1">
              <a:spcBef>
                <a:spcPts val="1200"/>
              </a:spcBef>
              <a:buClr>
                <a:schemeClr val="tx2"/>
              </a:buClr>
              <a:buSzPct val="90000"/>
              <a:buFont typeface="Wingdings" pitchFamily="2" charset="2"/>
              <a:buNone/>
              <a:defRPr lang="en-GB" sz="2400" b="0" kern="1200" cap="all" spc="267" baseline="0" dirty="0">
                <a:solidFill>
                  <a:schemeClr val="bg1"/>
                </a:solidFill>
                <a:latin typeface="Arial Narrow"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r-FR" noProof="0"/>
              <a:t>Cliquer pour ajouter un sous-titre</a:t>
            </a:r>
          </a:p>
        </p:txBody>
      </p:sp>
      <p:sp>
        <p:nvSpPr>
          <p:cNvPr id="16" name="Title 1"/>
          <p:cNvSpPr>
            <a:spLocks noGrp="1"/>
          </p:cNvSpPr>
          <p:nvPr>
            <p:ph type="ctrTitle" hasCustomPrompt="1"/>
          </p:nvPr>
        </p:nvSpPr>
        <p:spPr>
          <a:xfrm>
            <a:off x="4311652" y="2542161"/>
            <a:ext cx="3575048" cy="835601"/>
          </a:xfrm>
          <a:noFill/>
        </p:spPr>
        <p:txBody>
          <a:bodyPr wrap="square" lIns="36000" tIns="36000" rIns="36000" bIns="36000" rtlCol="0" anchor="b">
            <a:spAutoFit/>
          </a:bodyPr>
          <a:lstStyle>
            <a:lvl1pPr marL="0" algn="ctr" defTabSz="1219170" rtl="0" eaLnBrk="1" fontAlgn="base" latinLnBrk="0" hangingPunct="1">
              <a:lnSpc>
                <a:spcPct val="90000"/>
              </a:lnSpc>
              <a:spcBef>
                <a:spcPct val="0"/>
              </a:spcBef>
              <a:spcAft>
                <a:spcPct val="0"/>
              </a:spcAft>
              <a:buNone/>
              <a:defRPr lang="en-GB" sz="2667" b="1" kern="1200" spc="267" baseline="0" dirty="0">
                <a:solidFill>
                  <a:schemeClr val="bg1"/>
                </a:solidFill>
                <a:latin typeface="Arial Narrow" pitchFamily="34" charset="0"/>
                <a:ea typeface="+mn-ea"/>
                <a:cs typeface="+mn-cs"/>
              </a:defRPr>
            </a:lvl1pPr>
          </a:lstStyle>
          <a:p>
            <a:r>
              <a:rPr lang="fr-FR" noProof="0"/>
              <a:t>Cliquer pour ajouter un titre</a:t>
            </a:r>
          </a:p>
        </p:txBody>
      </p:sp>
      <p:sp>
        <p:nvSpPr>
          <p:cNvPr id="25" name="Text Placeholder 15"/>
          <p:cNvSpPr>
            <a:spLocks noGrp="1"/>
          </p:cNvSpPr>
          <p:nvPr>
            <p:ph type="body" sz="quarter" idx="15" hasCustomPrompt="1"/>
          </p:nvPr>
        </p:nvSpPr>
        <p:spPr>
          <a:xfrm>
            <a:off x="9197458" y="177176"/>
            <a:ext cx="2566976" cy="236915"/>
          </a:xfrm>
          <a:noFill/>
        </p:spPr>
        <p:txBody>
          <a:bodyPr wrap="none" lIns="36000" tIns="36000" rIns="36000" bIns="36000" rtlCol="0" anchor="ctr">
            <a:spAutoFit/>
          </a:bodyPr>
          <a:lstStyle>
            <a:lvl1pPr marL="0" indent="0" algn="r" defTabSz="1219170" rtl="0" eaLnBrk="1" latinLnBrk="0" hangingPunct="1">
              <a:spcBef>
                <a:spcPts val="0"/>
              </a:spcBef>
              <a:buNone/>
              <a:defRPr lang="en-US" sz="1067" b="0" kern="1200" cap="all" spc="267" baseline="0" dirty="0">
                <a:solidFill>
                  <a:schemeClr val="tx1"/>
                </a:solidFill>
                <a:latin typeface="Arial Narrow" pitchFamily="34" charset="0"/>
                <a:ea typeface="+mn-ea"/>
                <a:cs typeface="+mn-cs"/>
              </a:defRPr>
            </a:lvl1pPr>
          </a:lstStyle>
          <a:p>
            <a:pPr lvl="0"/>
            <a:r>
              <a:rPr lang="fr-FR" noProof="0"/>
              <a:t>Niveau de confidentialité</a:t>
            </a:r>
          </a:p>
        </p:txBody>
      </p:sp>
      <p:sp>
        <p:nvSpPr>
          <p:cNvPr id="17" name="Text Placeholder 15"/>
          <p:cNvSpPr>
            <a:spLocks noGrp="1"/>
          </p:cNvSpPr>
          <p:nvPr>
            <p:ph type="body" sz="quarter" idx="13" hasCustomPrompt="1"/>
          </p:nvPr>
        </p:nvSpPr>
        <p:spPr>
          <a:xfrm>
            <a:off x="5813524" y="5735129"/>
            <a:ext cx="571301" cy="277824"/>
          </a:xfrm>
          <a:noFill/>
        </p:spPr>
        <p:txBody>
          <a:bodyPr wrap="none" lIns="36000" tIns="36000" rIns="36000" bIns="36000" rtlCol="0" anchor="ctr">
            <a:spAutoFit/>
          </a:bodyPr>
          <a:lstStyle>
            <a:lvl1pPr marL="0" indent="0" algn="ctr" defTabSz="1219170" rtl="0" eaLnBrk="1" latinLnBrk="0" hangingPunct="1">
              <a:spcBef>
                <a:spcPts val="0"/>
              </a:spcBef>
              <a:buNone/>
              <a:defRPr lang="en-US" sz="1333" b="0" kern="1200" cap="all" spc="267" baseline="0" dirty="0">
                <a:solidFill>
                  <a:schemeClr val="tx1"/>
                </a:solidFill>
                <a:latin typeface="Arial Narrow" pitchFamily="34" charset="0"/>
                <a:ea typeface="+mn-ea"/>
                <a:cs typeface="+mn-cs"/>
              </a:defRPr>
            </a:lvl1pPr>
          </a:lstStyle>
          <a:p>
            <a:pPr lvl="0"/>
            <a:r>
              <a:rPr lang="fr-FR" noProof="0" dirty="0"/>
              <a:t>DATE</a:t>
            </a:r>
          </a:p>
        </p:txBody>
      </p:sp>
      <p:sp>
        <p:nvSpPr>
          <p:cNvPr id="19" name="Rectangle 2"/>
          <p:cNvSpPr>
            <a:spLocks noChangeArrowheads="1"/>
          </p:cNvSpPr>
          <p:nvPr userDrawn="1"/>
        </p:nvSpPr>
        <p:spPr bwMode="auto">
          <a:xfrm>
            <a:off x="6027175" y="5462800"/>
            <a:ext cx="144000" cy="144000"/>
          </a:xfrm>
          <a:prstGeom prst="rect">
            <a:avLst/>
          </a:prstGeom>
          <a:solidFill>
            <a:schemeClr val="bg2"/>
          </a:solidFill>
          <a:ln w="9525">
            <a:noFill/>
            <a:miter lim="800000"/>
            <a:headEnd/>
            <a:tailEnd/>
          </a:ln>
          <a:effectLst/>
        </p:spPr>
        <p:txBody>
          <a:bodyPr wrap="none" anchor="ctr"/>
          <a:lstStyle/>
          <a:p>
            <a:pPr algn="ctr"/>
            <a:endParaRPr lang="fr-FR" sz="2400" noProof="0">
              <a:solidFill>
                <a:schemeClr val="bg2"/>
              </a:solidFill>
            </a:endParaRPr>
          </a:p>
        </p:txBody>
      </p:sp>
      <p:sp>
        <p:nvSpPr>
          <p:cNvPr id="22" name="Picture Placeholder 19"/>
          <p:cNvSpPr>
            <a:spLocks noGrp="1"/>
          </p:cNvSpPr>
          <p:nvPr>
            <p:ph type="pic" sz="quarter" idx="16" hasCustomPrompt="1"/>
          </p:nvPr>
        </p:nvSpPr>
        <p:spPr>
          <a:xfrm>
            <a:off x="433917" y="1605000"/>
            <a:ext cx="3648000" cy="3648000"/>
          </a:xfrm>
          <a:ln>
            <a:noFill/>
          </a:ln>
        </p:spPr>
        <p:txBody>
          <a:bodyPr anchor="ctr">
            <a:noAutofit/>
          </a:bodyPr>
          <a:lstStyle>
            <a:lvl1pPr algn="ctr">
              <a:buNone/>
              <a:defRPr i="1" baseline="0">
                <a:solidFill>
                  <a:schemeClr val="tx2">
                    <a:lumMod val="75000"/>
                  </a:schemeClr>
                </a:solidFill>
              </a:defRPr>
            </a:lvl1pPr>
          </a:lstStyle>
          <a:p>
            <a:r>
              <a:rPr lang="fr-FR" noProof="0"/>
              <a:t>Cliquer pour ajouter une image</a:t>
            </a:r>
          </a:p>
        </p:txBody>
      </p:sp>
      <p:sp>
        <p:nvSpPr>
          <p:cNvPr id="31" name="Picture Placeholder 19"/>
          <p:cNvSpPr>
            <a:spLocks noGrp="1"/>
          </p:cNvSpPr>
          <p:nvPr>
            <p:ph type="pic" sz="quarter" idx="17" hasCustomPrompt="1"/>
          </p:nvPr>
        </p:nvSpPr>
        <p:spPr>
          <a:xfrm>
            <a:off x="8116433" y="1605000"/>
            <a:ext cx="3648000" cy="3648000"/>
          </a:xfrm>
          <a:ln>
            <a:noFill/>
          </a:ln>
        </p:spPr>
        <p:txBody>
          <a:bodyPr anchor="ctr">
            <a:noAutofit/>
          </a:bodyPr>
          <a:lstStyle>
            <a:lvl1pPr algn="ctr">
              <a:buNone/>
              <a:defRPr i="1" baseline="0">
                <a:solidFill>
                  <a:schemeClr val="tx2">
                    <a:lumMod val="75000"/>
                  </a:schemeClr>
                </a:solidFill>
              </a:defRPr>
            </a:lvl1pPr>
          </a:lstStyle>
          <a:p>
            <a:r>
              <a:rPr lang="fr-FR" noProof="0"/>
              <a:t>Cliquer pour ajouter une image</a:t>
            </a:r>
          </a:p>
        </p:txBody>
      </p:sp>
      <p:sp>
        <p:nvSpPr>
          <p:cNvPr id="15" name="Rectangle 14"/>
          <p:cNvSpPr/>
          <p:nvPr userDrawn="1"/>
        </p:nvSpPr>
        <p:spPr bwMode="auto">
          <a:xfrm>
            <a:off x="5841999" y="3590224"/>
            <a:ext cx="514352" cy="62197"/>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121917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noProof="0">
              <a:ln>
                <a:noFill/>
              </a:ln>
              <a:solidFill>
                <a:srgbClr val="000000"/>
              </a:solidFill>
              <a:effectLst/>
              <a:latin typeface="Arial" charset="0"/>
              <a:cs typeface="Arial" charset="0"/>
            </a:endParaRPr>
          </a:p>
        </p:txBody>
      </p:sp>
      <p:sp>
        <p:nvSpPr>
          <p:cNvPr id="18" name="Text Placeholder 15"/>
          <p:cNvSpPr>
            <a:spLocks noGrp="1"/>
          </p:cNvSpPr>
          <p:nvPr>
            <p:ph type="body" sz="quarter" idx="18" hasCustomPrompt="1"/>
          </p:nvPr>
        </p:nvSpPr>
        <p:spPr>
          <a:xfrm>
            <a:off x="433918" y="145430"/>
            <a:ext cx="1429174" cy="277824"/>
          </a:xfrm>
          <a:noFill/>
        </p:spPr>
        <p:txBody>
          <a:bodyPr vert="horz" wrap="none" lIns="0" tIns="36000" rIns="0" bIns="36000" rtlCol="0" anchor="ctr">
            <a:spAutoFit/>
          </a:bodyPr>
          <a:lstStyle>
            <a:lvl1pPr marL="0" indent="0" algn="l" defTabSz="1219170" rtl="0" eaLnBrk="1" latinLnBrk="0" hangingPunct="1">
              <a:spcBef>
                <a:spcPts val="0"/>
              </a:spcBef>
              <a:buClr>
                <a:schemeClr val="tx2">
                  <a:lumMod val="75000"/>
                </a:schemeClr>
              </a:buClr>
              <a:buSzPct val="90000"/>
              <a:buFont typeface="Wingdings" pitchFamily="2" charset="2"/>
              <a:buNone/>
              <a:defRPr kumimoji="0" lang="fr-FR" sz="1333" b="1" i="0" u="none" strike="noStrike" kern="1200" cap="all" spc="267" normalizeH="0" baseline="0" noProof="0" dirty="0">
                <a:ln>
                  <a:noFill/>
                </a:ln>
                <a:solidFill>
                  <a:schemeClr val="bg1">
                    <a:lumMod val="50000"/>
                  </a:schemeClr>
                </a:solidFill>
                <a:effectLst/>
                <a:uLnTx/>
                <a:uFillTx/>
                <a:latin typeface="Arial Narrow" pitchFamily="34" charset="0"/>
                <a:ea typeface="+mn-ea"/>
                <a:cs typeface="+mn-cs"/>
              </a:defRPr>
            </a:lvl1pPr>
          </a:lstStyle>
          <a:p>
            <a:pPr lvl="0"/>
            <a:r>
              <a:rPr lang="fr-FR" noProof="0" dirty="0"/>
              <a:t>département</a:t>
            </a:r>
          </a:p>
        </p:txBody>
      </p:sp>
      <p:pic>
        <p:nvPicPr>
          <p:cNvPr id="21" name="Image 3" descr="http://gtb.societegenerale.com/wp-content/themes/gtb/img/logo-vf.png"/>
          <p:cNvPicPr>
            <a:picLocks noChangeAspect="1"/>
          </p:cNvPicPr>
          <p:nvPr userDrawn="1"/>
        </p:nvPicPr>
        <p:blipFill>
          <a:blip r:embed="rId3" cstate="print"/>
          <a:stretch>
            <a:fillRect/>
          </a:stretch>
        </p:blipFill>
        <p:spPr bwMode="auto">
          <a:xfrm>
            <a:off x="436202" y="6405343"/>
            <a:ext cx="1703436" cy="3348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02583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sp>
        <p:nvSpPr>
          <p:cNvPr id="6"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hasCustomPrompt="1"/>
          </p:nvPr>
        </p:nvSpPr>
        <p:spPr>
          <a:xfrm>
            <a:off x="433918" y="346618"/>
            <a:ext cx="11330516" cy="369332"/>
          </a:xfrm>
        </p:spPr>
        <p:txBody>
          <a:bodyPr wrap="square">
            <a:spAutoFit/>
          </a:bodyPr>
          <a:lstStyle>
            <a:lvl1pPr>
              <a:lnSpc>
                <a:spcPct val="100000"/>
              </a:lnSpc>
              <a:defRPr sz="2400" b="1" cap="all" baseline="0"/>
            </a:lvl1pPr>
          </a:lstStyle>
          <a:p>
            <a:r>
              <a:rPr lang="fr-FR" noProof="0"/>
              <a:t>Cliquer pour ajouter un titre</a:t>
            </a:r>
          </a:p>
        </p:txBody>
      </p:sp>
      <p:sp>
        <p:nvSpPr>
          <p:cNvPr id="5" name="Content Placeholder 2"/>
          <p:cNvSpPr>
            <a:spLocks noGrp="1"/>
          </p:cNvSpPr>
          <p:nvPr>
            <p:ph idx="1" hasCustomPrompt="1"/>
          </p:nvPr>
        </p:nvSpPr>
        <p:spPr>
          <a:xfrm>
            <a:off x="433918" y="1331384"/>
            <a:ext cx="11330516" cy="636072"/>
          </a:xfrm>
        </p:spPr>
        <p:txBody>
          <a:bodyPr rIns="0"/>
          <a:lstStyle>
            <a:lvl1pPr marL="479988" indent="-479988">
              <a:spcBef>
                <a:spcPts val="2133"/>
              </a:spcBef>
              <a:spcAft>
                <a:spcPts val="533"/>
              </a:spcAft>
              <a:buClr>
                <a:srgbClr val="E60028"/>
              </a:buClr>
              <a:buSzPct val="100000"/>
              <a:buFont typeface="+mj-lt"/>
              <a:buNone/>
              <a:tabLst>
                <a:tab pos="11239219" algn="r"/>
              </a:tabLst>
              <a:defRPr sz="1867" b="0" cap="all" baseline="0">
                <a:solidFill>
                  <a:srgbClr val="E60028"/>
                </a:solidFill>
              </a:defRPr>
            </a:lvl1pPr>
            <a:lvl2pPr marL="959976" indent="-479988">
              <a:spcBef>
                <a:spcPts val="267"/>
              </a:spcBef>
              <a:buClrTx/>
              <a:buSzPct val="100000"/>
              <a:buFont typeface="+mj-lt"/>
              <a:buAutoNum type="alphaUcPeriod"/>
              <a:tabLst>
                <a:tab pos="11239219" algn="r"/>
              </a:tabLst>
              <a:defRPr sz="1600" cap="none" baseline="0"/>
            </a:lvl2pPr>
            <a:lvl3pPr marL="479988" indent="0">
              <a:spcBef>
                <a:spcPts val="3733"/>
              </a:spcBef>
              <a:buNone/>
              <a:tabLst>
                <a:tab pos="11239219" algn="r"/>
              </a:tabLst>
              <a:defRPr sz="1867" b="0" cap="all" baseline="0">
                <a:solidFill>
                  <a:srgbClr val="E60028"/>
                </a:solidFill>
              </a:defRPr>
            </a:lvl3pPr>
            <a:lvl4pPr marL="959976" indent="-479988">
              <a:spcBef>
                <a:spcPts val="267"/>
              </a:spcBef>
              <a:buClrTx/>
              <a:buFont typeface="+mj-lt"/>
              <a:buAutoNum type="alphaUcPeriod"/>
              <a:tabLst>
                <a:tab pos="11239219" algn="r"/>
              </a:tabLst>
              <a:defRPr sz="1600" cap="none" baseline="0"/>
            </a:lvl4pPr>
            <a:lvl5pPr marL="719982" indent="0">
              <a:buNone/>
              <a:tabLst>
                <a:tab pos="10650800" algn="r"/>
              </a:tabLst>
              <a:defRPr sz="1067" cap="all" baseline="0"/>
            </a:lvl5pPr>
          </a:lstStyle>
          <a:p>
            <a:pPr lvl="0"/>
            <a:r>
              <a:rPr lang="fr-FR" noProof="0"/>
              <a:t>Cliquer pour ajouter un titre de section</a:t>
            </a:r>
          </a:p>
          <a:p>
            <a:pPr lvl="1"/>
            <a:r>
              <a:rPr lang="fr-FR" noProof="0"/>
              <a:t>Changer de niveau pour ajouter une sous-section</a:t>
            </a:r>
          </a:p>
        </p:txBody>
      </p:sp>
    </p:spTree>
    <p:extLst>
      <p:ext uri="{BB962C8B-B14F-4D97-AF65-F5344CB8AC3E}">
        <p14:creationId xmlns:p14="http://schemas.microsoft.com/office/powerpoint/2010/main" val="25892214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Line 12"/>
          <p:cNvSpPr>
            <a:spLocks noChangeShapeType="1"/>
          </p:cNvSpPr>
          <p:nvPr/>
        </p:nvSpPr>
        <p:spPr bwMode="gray">
          <a:xfrm flipV="1">
            <a:off x="6096000" y="209550"/>
            <a:ext cx="0" cy="266700"/>
          </a:xfrm>
          <a:prstGeom prst="line">
            <a:avLst/>
          </a:prstGeom>
          <a:noFill/>
          <a:ln w="12700">
            <a:solidFill>
              <a:srgbClr val="E600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fontAlgn="base">
              <a:spcBef>
                <a:spcPct val="0"/>
              </a:spcBef>
              <a:spcAft>
                <a:spcPct val="0"/>
              </a:spcAft>
              <a:defRPr/>
            </a:pPr>
            <a:endParaRPr lang="fr-FR" sz="1800" dirty="0">
              <a:solidFill>
                <a:srgbClr val="000000"/>
              </a:solidFill>
            </a:endParaRPr>
          </a:p>
        </p:txBody>
      </p:sp>
      <p:pic>
        <p:nvPicPr>
          <p:cNvPr id="5" name="Image 11" descr="newsign2015.ti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360" y="6216904"/>
            <a:ext cx="11521280" cy="37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4371" name="Rectangle 3"/>
          <p:cNvSpPr>
            <a:spLocks noGrp="1" noChangeArrowheads="1"/>
          </p:cNvSpPr>
          <p:nvPr>
            <p:ph type="ctrTitle"/>
          </p:nvPr>
        </p:nvSpPr>
        <p:spPr>
          <a:xfrm>
            <a:off x="742951" y="2085975"/>
            <a:ext cx="10706100" cy="2681288"/>
          </a:xfrm>
        </p:spPr>
        <p:txBody>
          <a:bodyPr/>
          <a:lstStyle>
            <a:lvl1pPr algn="ctr">
              <a:defRPr sz="3400" b="0"/>
            </a:lvl1pPr>
          </a:lstStyle>
          <a:p>
            <a:pPr lvl="0"/>
            <a:r>
              <a:rPr lang="fr-FR" noProof="0"/>
              <a:t>Cliquez et modifiez le titre</a:t>
            </a:r>
          </a:p>
        </p:txBody>
      </p:sp>
      <p:sp>
        <p:nvSpPr>
          <p:cNvPr id="954372" name="Rectangle 4"/>
          <p:cNvSpPr>
            <a:spLocks noGrp="1" noChangeArrowheads="1"/>
          </p:cNvSpPr>
          <p:nvPr>
            <p:ph type="subTitle" idx="1"/>
          </p:nvPr>
        </p:nvSpPr>
        <p:spPr>
          <a:xfrm>
            <a:off x="742951" y="1295400"/>
            <a:ext cx="10706100" cy="719138"/>
          </a:xfrm>
        </p:spPr>
        <p:txBody>
          <a:bodyPr/>
          <a:lstStyle>
            <a:lvl1pPr marL="0" indent="0" algn="ctr">
              <a:spcBef>
                <a:spcPct val="0"/>
              </a:spcBef>
              <a:buFont typeface="Wingdings" charset="0"/>
              <a:buNone/>
              <a:defRPr sz="1200"/>
            </a:lvl1pPr>
          </a:lstStyle>
          <a:p>
            <a:pPr lvl="0"/>
            <a:r>
              <a:rPr lang="fr-FR" noProof="0"/>
              <a:t>Cliquez pour modifier le style des sous-titres du masque</a:t>
            </a:r>
          </a:p>
        </p:txBody>
      </p:sp>
      <p:sp>
        <p:nvSpPr>
          <p:cNvPr id="6" name="Rectangle 5"/>
          <p:cNvSpPr>
            <a:spLocks noGrp="1" noChangeArrowheads="1"/>
          </p:cNvSpPr>
          <p:nvPr>
            <p:ph type="dt" sz="half" idx="10"/>
          </p:nvPr>
        </p:nvSpPr>
        <p:spPr>
          <a:xfrm>
            <a:off x="742951" y="4849830"/>
            <a:ext cx="10706100" cy="479425"/>
          </a:xfrm>
        </p:spPr>
        <p:txBody>
          <a:bodyPr rIns="0" anchor="b"/>
          <a:lstStyle>
            <a:lvl1pPr algn="ctr">
              <a:defRPr sz="1100" smtClean="0"/>
            </a:lvl1pPr>
          </a:lstStyle>
          <a:p>
            <a:pPr>
              <a:defRPr/>
            </a:pPr>
            <a:r>
              <a:rPr lang="en-US">
                <a:solidFill>
                  <a:srgbClr val="E60028"/>
                </a:solidFill>
              </a:rPr>
              <a:t>IAS-PAS-PLT #5 - 23/10/2017</a:t>
            </a:r>
            <a:endParaRPr lang="fr-FR" dirty="0">
              <a:solidFill>
                <a:srgbClr val="E60028"/>
              </a:solidFill>
            </a:endParaRPr>
          </a:p>
        </p:txBody>
      </p:sp>
    </p:spTree>
    <p:extLst>
      <p:ext uri="{BB962C8B-B14F-4D97-AF65-F5344CB8AC3E}">
        <p14:creationId xmlns:p14="http://schemas.microsoft.com/office/powerpoint/2010/main" val="16546905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solidFill>
                  <a:schemeClr val="bg2">
                    <a:lumMod val="50000"/>
                  </a:schemeClr>
                </a:solidFill>
              </a:defRPr>
            </a:lvl1pPr>
          </a:lstStyle>
          <a:p>
            <a:pPr>
              <a:defRPr/>
            </a:pPr>
            <a:r>
              <a:rPr lang="en-US"/>
              <a:t>IAS-PAS-PLT #5 - 23/10/2017</a:t>
            </a:r>
            <a:endParaRPr lang="fr-FR" dirty="0"/>
          </a:p>
        </p:txBody>
      </p:sp>
      <p:sp>
        <p:nvSpPr>
          <p:cNvPr id="5"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A358B810-DC17-0E42-8B81-1D5D566D69AD}" type="slidenum">
              <a:rPr lang="fr-FR">
                <a:solidFill>
                  <a:srgbClr val="E60028"/>
                </a:solidFill>
              </a:rPr>
              <a:pPr>
                <a:defRPr/>
              </a:pPr>
              <a:t>‹#›</a:t>
            </a:fld>
            <a:endParaRPr lang="fr-FR" dirty="0">
              <a:solidFill>
                <a:srgbClr val="E60028"/>
              </a:solidFill>
            </a:endParaRPr>
          </a:p>
        </p:txBody>
      </p:sp>
      <p:sp>
        <p:nvSpPr>
          <p:cNvPr id="6" name="Rectangle 8"/>
          <p:cNvSpPr>
            <a:spLocks noGrp="1" noChangeArrowheads="1"/>
          </p:cNvSpPr>
          <p:nvPr>
            <p:ph type="ftr" sz="quarter" idx="12"/>
          </p:nvPr>
        </p:nvSpPr>
        <p:spPr>
          <a:ln/>
        </p:spPr>
        <p:txBody>
          <a:bodyPr/>
          <a:lstStyle>
            <a:lvl1pPr>
              <a:defRPr/>
            </a:lvl1pPr>
          </a:lstStyle>
          <a:p>
            <a:pPr>
              <a:defRPr/>
            </a:pPr>
            <a:r>
              <a:rPr lang="en-US">
                <a:solidFill>
                  <a:prstClr val="black"/>
                </a:solidFill>
                <a:cs typeface="Arial" panose="020B0604020202020204" pitchFamily="34" charset="0"/>
              </a:rPr>
              <a:t>C1  |  RESG/GTS Monthly Financial Meeting</a:t>
            </a:r>
            <a:endParaRPr lang="fr-FR" dirty="0">
              <a:solidFill>
                <a:prstClr val="black"/>
              </a:solidFill>
              <a:cs typeface="Arial" panose="020B0604020202020204" pitchFamily="34" charset="0"/>
            </a:endParaRPr>
          </a:p>
        </p:txBody>
      </p:sp>
    </p:spTree>
    <p:extLst>
      <p:ext uri="{BB962C8B-B14F-4D97-AF65-F5344CB8AC3E}">
        <p14:creationId xmlns:p14="http://schemas.microsoft.com/office/powerpoint/2010/main" val="3257229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3" name="Rectangle 12"/>
          <p:cNvSpPr/>
          <p:nvPr/>
        </p:nvSpPr>
        <p:spPr>
          <a:xfrm>
            <a:off x="307105" y="1112108"/>
            <a:ext cx="11590803" cy="481889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atin typeface="Arial" pitchFamily="34" charset="0"/>
              </a:rPr>
              <a:t> </a:t>
            </a:r>
          </a:p>
        </p:txBody>
      </p:sp>
    </p:spTree>
    <p:extLst>
      <p:ext uri="{BB962C8B-B14F-4D97-AF65-F5344CB8AC3E}">
        <p14:creationId xmlns:p14="http://schemas.microsoft.com/office/powerpoint/2010/main" val="1337263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17"/>
            <a:ext cx="103632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6"/>
          <p:cNvSpPr>
            <a:spLocks noGrp="1" noChangeArrowheads="1"/>
          </p:cNvSpPr>
          <p:nvPr>
            <p:ph type="dt" sz="half" idx="10"/>
          </p:nvPr>
        </p:nvSpPr>
        <p:spPr>
          <a:ln/>
        </p:spPr>
        <p:txBody>
          <a:bodyPr/>
          <a:lstStyle>
            <a:lvl1pPr>
              <a:defRPr/>
            </a:lvl1pPr>
          </a:lstStyle>
          <a:p>
            <a:pPr>
              <a:defRPr/>
            </a:pPr>
            <a:r>
              <a:rPr lang="en-US">
                <a:solidFill>
                  <a:srgbClr val="E60028"/>
                </a:solidFill>
              </a:rPr>
              <a:t>IAS-PAS-PLT #5 - 23/10/2017</a:t>
            </a:r>
            <a:endParaRPr lang="fr-FR" dirty="0">
              <a:solidFill>
                <a:srgbClr val="E60028"/>
              </a:solidFill>
            </a:endParaRPr>
          </a:p>
        </p:txBody>
      </p:sp>
      <p:sp>
        <p:nvSpPr>
          <p:cNvPr id="5"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225A3684-6967-5846-A149-380229704B55}" type="slidenum">
              <a:rPr lang="fr-FR">
                <a:solidFill>
                  <a:srgbClr val="E60028"/>
                </a:solidFill>
              </a:rPr>
              <a:pPr>
                <a:defRPr/>
              </a:pPr>
              <a:t>‹#›</a:t>
            </a:fld>
            <a:endParaRPr lang="fr-FR" dirty="0">
              <a:solidFill>
                <a:srgbClr val="E60028"/>
              </a:solidFill>
            </a:endParaRPr>
          </a:p>
        </p:txBody>
      </p:sp>
      <p:sp>
        <p:nvSpPr>
          <p:cNvPr id="6" name="Rectangle 8"/>
          <p:cNvSpPr>
            <a:spLocks noGrp="1" noChangeArrowheads="1"/>
          </p:cNvSpPr>
          <p:nvPr>
            <p:ph type="ftr" sz="quarter" idx="12"/>
          </p:nvPr>
        </p:nvSpPr>
        <p:spPr>
          <a:ln/>
        </p:spPr>
        <p:txBody>
          <a:bodyPr/>
          <a:lstStyle>
            <a:lvl1pPr>
              <a:defRPr/>
            </a:lvl1pPr>
          </a:lstStyle>
          <a:p>
            <a:pPr>
              <a:defRPr/>
            </a:pPr>
            <a:r>
              <a:rPr lang="en-US">
                <a:solidFill>
                  <a:prstClr val="black"/>
                </a:solidFill>
                <a:cs typeface="Arial" panose="020B0604020202020204" pitchFamily="34" charset="0"/>
              </a:rPr>
              <a:t>C1  |  RESG/GTS Monthly Financial Meeting</a:t>
            </a:r>
            <a:endParaRPr lang="fr-FR" dirty="0">
              <a:solidFill>
                <a:prstClr val="black"/>
              </a:solidFill>
              <a:cs typeface="Arial" panose="020B0604020202020204" pitchFamily="34" charset="0"/>
            </a:endParaRPr>
          </a:p>
        </p:txBody>
      </p:sp>
    </p:spTree>
    <p:extLst>
      <p:ext uri="{BB962C8B-B14F-4D97-AF65-F5344CB8AC3E}">
        <p14:creationId xmlns:p14="http://schemas.microsoft.com/office/powerpoint/2010/main" val="4111455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742962" y="1052516"/>
            <a:ext cx="5251449"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97601" y="1052516"/>
            <a:ext cx="5251451"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6"/>
          <p:cNvSpPr>
            <a:spLocks noGrp="1" noChangeArrowheads="1"/>
          </p:cNvSpPr>
          <p:nvPr>
            <p:ph type="dt" sz="half" idx="10"/>
          </p:nvPr>
        </p:nvSpPr>
        <p:spPr>
          <a:ln/>
        </p:spPr>
        <p:txBody>
          <a:bodyPr/>
          <a:lstStyle>
            <a:lvl1pPr>
              <a:defRPr/>
            </a:lvl1pPr>
          </a:lstStyle>
          <a:p>
            <a:pPr>
              <a:defRPr/>
            </a:pPr>
            <a:r>
              <a:rPr lang="en-US">
                <a:solidFill>
                  <a:srgbClr val="E60028"/>
                </a:solidFill>
              </a:rPr>
              <a:t>IAS-PAS-PLT #5 - 23/10/2017</a:t>
            </a:r>
            <a:endParaRPr lang="fr-FR" dirty="0">
              <a:solidFill>
                <a:srgbClr val="E60028"/>
              </a:solidFill>
            </a:endParaRPr>
          </a:p>
        </p:txBody>
      </p:sp>
      <p:sp>
        <p:nvSpPr>
          <p:cNvPr id="6"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FFB2EF54-B109-0848-AB06-1A57C7CE4056}" type="slidenum">
              <a:rPr lang="fr-FR">
                <a:solidFill>
                  <a:srgbClr val="E60028"/>
                </a:solidFill>
              </a:rPr>
              <a:pPr>
                <a:defRPr/>
              </a:pPr>
              <a:t>‹#›</a:t>
            </a:fld>
            <a:endParaRPr lang="fr-FR" dirty="0">
              <a:solidFill>
                <a:srgbClr val="E60028"/>
              </a:solidFill>
            </a:endParaRPr>
          </a:p>
        </p:txBody>
      </p:sp>
      <p:sp>
        <p:nvSpPr>
          <p:cNvPr id="7" name="Rectangle 8"/>
          <p:cNvSpPr>
            <a:spLocks noGrp="1" noChangeArrowheads="1"/>
          </p:cNvSpPr>
          <p:nvPr>
            <p:ph type="ftr" sz="quarter" idx="12"/>
          </p:nvPr>
        </p:nvSpPr>
        <p:spPr>
          <a:ln/>
        </p:spPr>
        <p:txBody>
          <a:bodyPr/>
          <a:lstStyle>
            <a:lvl1pPr>
              <a:defRPr/>
            </a:lvl1pPr>
          </a:lstStyle>
          <a:p>
            <a:pPr>
              <a:defRPr/>
            </a:pPr>
            <a:r>
              <a:rPr lang="en-US">
                <a:solidFill>
                  <a:prstClr val="black"/>
                </a:solidFill>
                <a:cs typeface="Arial" panose="020B0604020202020204" pitchFamily="34" charset="0"/>
              </a:rPr>
              <a:t>C1  |  RESG/GTS Monthly Financial Meeting</a:t>
            </a:r>
            <a:endParaRPr lang="fr-FR" dirty="0">
              <a:solidFill>
                <a:prstClr val="black"/>
              </a:solidFill>
              <a:cs typeface="Arial" panose="020B0604020202020204" pitchFamily="34" charset="0"/>
            </a:endParaRPr>
          </a:p>
        </p:txBody>
      </p:sp>
    </p:spTree>
    <p:extLst>
      <p:ext uri="{BB962C8B-B14F-4D97-AF65-F5344CB8AC3E}">
        <p14:creationId xmlns:p14="http://schemas.microsoft.com/office/powerpoint/2010/main" val="27183910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9337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7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6"/>
          <p:cNvSpPr>
            <a:spLocks noGrp="1" noChangeArrowheads="1"/>
          </p:cNvSpPr>
          <p:nvPr>
            <p:ph type="dt" sz="half" idx="10"/>
          </p:nvPr>
        </p:nvSpPr>
        <p:spPr>
          <a:ln/>
        </p:spPr>
        <p:txBody>
          <a:bodyPr/>
          <a:lstStyle>
            <a:lvl1pPr>
              <a:defRPr/>
            </a:lvl1pPr>
          </a:lstStyle>
          <a:p>
            <a:pPr>
              <a:defRPr/>
            </a:pPr>
            <a:r>
              <a:rPr lang="en-US">
                <a:solidFill>
                  <a:srgbClr val="E60028"/>
                </a:solidFill>
              </a:rPr>
              <a:t>IAS-PAS-PLT #5 - 23/10/2017</a:t>
            </a:r>
            <a:endParaRPr lang="fr-FR" dirty="0">
              <a:solidFill>
                <a:srgbClr val="E60028"/>
              </a:solidFill>
            </a:endParaRPr>
          </a:p>
        </p:txBody>
      </p:sp>
      <p:sp>
        <p:nvSpPr>
          <p:cNvPr id="8"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BCAAC80A-63B8-F846-9EA3-D304BC61C4C8}" type="slidenum">
              <a:rPr lang="fr-FR">
                <a:solidFill>
                  <a:srgbClr val="E60028"/>
                </a:solidFill>
              </a:rPr>
              <a:pPr>
                <a:defRPr/>
              </a:pPr>
              <a:t>‹#›</a:t>
            </a:fld>
            <a:endParaRPr lang="fr-FR" dirty="0">
              <a:solidFill>
                <a:srgbClr val="E60028"/>
              </a:solidFill>
            </a:endParaRPr>
          </a:p>
        </p:txBody>
      </p:sp>
      <p:sp>
        <p:nvSpPr>
          <p:cNvPr id="9" name="Rectangle 8"/>
          <p:cNvSpPr>
            <a:spLocks noGrp="1" noChangeArrowheads="1"/>
          </p:cNvSpPr>
          <p:nvPr>
            <p:ph type="ftr" sz="quarter" idx="12"/>
          </p:nvPr>
        </p:nvSpPr>
        <p:spPr>
          <a:ln/>
        </p:spPr>
        <p:txBody>
          <a:bodyPr/>
          <a:lstStyle>
            <a:lvl1pPr>
              <a:defRPr/>
            </a:lvl1pPr>
          </a:lstStyle>
          <a:p>
            <a:pPr>
              <a:defRPr/>
            </a:pPr>
            <a:r>
              <a:rPr lang="en-US">
                <a:solidFill>
                  <a:prstClr val="black"/>
                </a:solidFill>
                <a:cs typeface="Arial" panose="020B0604020202020204" pitchFamily="34" charset="0"/>
              </a:rPr>
              <a:t>C1  |  RESG/GTS Monthly Financial Meeting</a:t>
            </a:r>
            <a:endParaRPr lang="fr-FR" dirty="0">
              <a:solidFill>
                <a:prstClr val="black"/>
              </a:solidFill>
              <a:cs typeface="Arial" panose="020B0604020202020204" pitchFamily="34" charset="0"/>
            </a:endParaRPr>
          </a:p>
        </p:txBody>
      </p:sp>
    </p:spTree>
    <p:extLst>
      <p:ext uri="{BB962C8B-B14F-4D97-AF65-F5344CB8AC3E}">
        <p14:creationId xmlns:p14="http://schemas.microsoft.com/office/powerpoint/2010/main" val="722922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6"/>
          <p:cNvSpPr>
            <a:spLocks noGrp="1" noChangeArrowheads="1"/>
          </p:cNvSpPr>
          <p:nvPr>
            <p:ph type="dt" sz="half" idx="10"/>
          </p:nvPr>
        </p:nvSpPr>
        <p:spPr>
          <a:ln/>
        </p:spPr>
        <p:txBody>
          <a:bodyPr/>
          <a:lstStyle>
            <a:lvl1pPr>
              <a:defRPr/>
            </a:lvl1pPr>
          </a:lstStyle>
          <a:p>
            <a:pPr>
              <a:defRPr/>
            </a:pPr>
            <a:r>
              <a:rPr lang="en-US">
                <a:solidFill>
                  <a:srgbClr val="E60028"/>
                </a:solidFill>
              </a:rPr>
              <a:t>IAS-PAS-PLT #5 - 23/10/2017</a:t>
            </a:r>
            <a:endParaRPr lang="fr-FR" dirty="0">
              <a:solidFill>
                <a:srgbClr val="E60028"/>
              </a:solidFill>
            </a:endParaRPr>
          </a:p>
        </p:txBody>
      </p:sp>
      <p:sp>
        <p:nvSpPr>
          <p:cNvPr id="4"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D5609BE4-BD88-404F-B1CD-1A2641636F91}" type="slidenum">
              <a:rPr lang="fr-FR">
                <a:solidFill>
                  <a:srgbClr val="E60028"/>
                </a:solidFill>
              </a:rPr>
              <a:pPr>
                <a:defRPr/>
              </a:pPr>
              <a:t>‹#›</a:t>
            </a:fld>
            <a:endParaRPr lang="fr-FR" dirty="0">
              <a:solidFill>
                <a:srgbClr val="E60028"/>
              </a:solidFill>
            </a:endParaRPr>
          </a:p>
        </p:txBody>
      </p:sp>
      <p:sp>
        <p:nvSpPr>
          <p:cNvPr id="5" name="Rectangle 8"/>
          <p:cNvSpPr>
            <a:spLocks noGrp="1" noChangeArrowheads="1"/>
          </p:cNvSpPr>
          <p:nvPr>
            <p:ph type="ftr" sz="quarter" idx="12"/>
          </p:nvPr>
        </p:nvSpPr>
        <p:spPr>
          <a:ln/>
        </p:spPr>
        <p:txBody>
          <a:bodyPr/>
          <a:lstStyle>
            <a:lvl1pPr>
              <a:defRPr/>
            </a:lvl1pPr>
          </a:lstStyle>
          <a:p>
            <a:pPr>
              <a:defRPr/>
            </a:pPr>
            <a:r>
              <a:rPr lang="en-US">
                <a:solidFill>
                  <a:prstClr val="black"/>
                </a:solidFill>
                <a:cs typeface="Arial" panose="020B0604020202020204" pitchFamily="34" charset="0"/>
              </a:rPr>
              <a:t>C1  |  RESG/GTS Monthly Financial Meeting</a:t>
            </a:r>
            <a:endParaRPr lang="en-US" dirty="0">
              <a:solidFill>
                <a:prstClr val="black"/>
              </a:solidFill>
              <a:cs typeface="Arial" panose="020B0604020202020204" pitchFamily="34" charset="0"/>
            </a:endParaRPr>
          </a:p>
        </p:txBody>
      </p:sp>
    </p:spTree>
    <p:extLst>
      <p:ext uri="{BB962C8B-B14F-4D97-AF65-F5344CB8AC3E}">
        <p14:creationId xmlns:p14="http://schemas.microsoft.com/office/powerpoint/2010/main" val="22817323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r>
              <a:rPr lang="en-US">
                <a:solidFill>
                  <a:srgbClr val="E60028"/>
                </a:solidFill>
              </a:rPr>
              <a:t>IAS-PAS-PLT #5 - 23/10/2017</a:t>
            </a:r>
            <a:endParaRPr lang="fr-FR" dirty="0">
              <a:solidFill>
                <a:srgbClr val="E60028"/>
              </a:solidFill>
            </a:endParaRPr>
          </a:p>
        </p:txBody>
      </p:sp>
      <p:sp>
        <p:nvSpPr>
          <p:cNvPr id="3"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E27387DB-83A5-034A-9536-CE94F7873249}" type="slidenum">
              <a:rPr lang="fr-FR">
                <a:solidFill>
                  <a:srgbClr val="E60028"/>
                </a:solidFill>
              </a:rPr>
              <a:pPr>
                <a:defRPr/>
              </a:pPr>
              <a:t>‹#›</a:t>
            </a:fld>
            <a:endParaRPr lang="fr-FR" dirty="0">
              <a:solidFill>
                <a:srgbClr val="E60028"/>
              </a:solidFill>
            </a:endParaRPr>
          </a:p>
        </p:txBody>
      </p:sp>
      <p:sp>
        <p:nvSpPr>
          <p:cNvPr id="4" name="Rectangle 8"/>
          <p:cNvSpPr>
            <a:spLocks noGrp="1" noChangeArrowheads="1"/>
          </p:cNvSpPr>
          <p:nvPr>
            <p:ph type="ftr" sz="quarter" idx="12"/>
          </p:nvPr>
        </p:nvSpPr>
        <p:spPr>
          <a:ln/>
        </p:spPr>
        <p:txBody>
          <a:bodyPr/>
          <a:lstStyle>
            <a:lvl1pPr>
              <a:defRPr/>
            </a:lvl1pPr>
          </a:lstStyle>
          <a:p>
            <a:pPr>
              <a:defRPr/>
            </a:pPr>
            <a:r>
              <a:rPr lang="en-US">
                <a:solidFill>
                  <a:prstClr val="black"/>
                </a:solidFill>
                <a:cs typeface="Arial" panose="020B0604020202020204" pitchFamily="34" charset="0"/>
              </a:rPr>
              <a:t>C1  |  RESG/GTS Monthly Financial Meeting</a:t>
            </a:r>
            <a:endParaRPr lang="fr-FR" dirty="0">
              <a:solidFill>
                <a:prstClr val="black"/>
              </a:solidFill>
              <a:cs typeface="Arial" panose="020B0604020202020204" pitchFamily="34" charset="0"/>
            </a:endParaRPr>
          </a:p>
        </p:txBody>
      </p:sp>
    </p:spTree>
    <p:extLst>
      <p:ext uri="{BB962C8B-B14F-4D97-AF65-F5344CB8AC3E}">
        <p14:creationId xmlns:p14="http://schemas.microsoft.com/office/powerpoint/2010/main" val="37694765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4766733" y="27306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dt" sz="half" idx="10"/>
          </p:nvPr>
        </p:nvSpPr>
        <p:spPr>
          <a:ln/>
        </p:spPr>
        <p:txBody>
          <a:bodyPr/>
          <a:lstStyle>
            <a:lvl1pPr>
              <a:defRPr/>
            </a:lvl1pPr>
          </a:lstStyle>
          <a:p>
            <a:pPr>
              <a:defRPr/>
            </a:pPr>
            <a:r>
              <a:rPr lang="en-US">
                <a:solidFill>
                  <a:srgbClr val="E60028"/>
                </a:solidFill>
              </a:rPr>
              <a:t>IAS-PAS-PLT #5 - 23/10/2017</a:t>
            </a:r>
            <a:endParaRPr lang="fr-FR" dirty="0">
              <a:solidFill>
                <a:srgbClr val="E60028"/>
              </a:solidFill>
            </a:endParaRPr>
          </a:p>
        </p:txBody>
      </p:sp>
      <p:sp>
        <p:nvSpPr>
          <p:cNvPr id="6"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B862CF2C-5F66-744E-99D4-34474983F058}" type="slidenum">
              <a:rPr lang="fr-FR">
                <a:solidFill>
                  <a:srgbClr val="E60028"/>
                </a:solidFill>
              </a:rPr>
              <a:pPr>
                <a:defRPr/>
              </a:pPr>
              <a:t>‹#›</a:t>
            </a:fld>
            <a:endParaRPr lang="fr-FR" dirty="0">
              <a:solidFill>
                <a:srgbClr val="E60028"/>
              </a:solidFill>
            </a:endParaRPr>
          </a:p>
        </p:txBody>
      </p:sp>
      <p:sp>
        <p:nvSpPr>
          <p:cNvPr id="7" name="Rectangle 8"/>
          <p:cNvSpPr>
            <a:spLocks noGrp="1" noChangeArrowheads="1"/>
          </p:cNvSpPr>
          <p:nvPr>
            <p:ph type="ftr" sz="quarter" idx="12"/>
          </p:nvPr>
        </p:nvSpPr>
        <p:spPr>
          <a:ln/>
        </p:spPr>
        <p:txBody>
          <a:bodyPr/>
          <a:lstStyle>
            <a:lvl1pPr>
              <a:defRPr/>
            </a:lvl1pPr>
          </a:lstStyle>
          <a:p>
            <a:pPr>
              <a:defRPr/>
            </a:pPr>
            <a:r>
              <a:rPr lang="en-US">
                <a:solidFill>
                  <a:prstClr val="black"/>
                </a:solidFill>
                <a:cs typeface="Arial" panose="020B0604020202020204" pitchFamily="34" charset="0"/>
              </a:rPr>
              <a:t>C1  |  RESG/GTS Monthly Financial Meeting</a:t>
            </a:r>
            <a:endParaRPr lang="fr-FR" dirty="0">
              <a:solidFill>
                <a:prstClr val="black"/>
              </a:solidFill>
              <a:cs typeface="Arial" panose="020B0604020202020204" pitchFamily="34" charset="0"/>
            </a:endParaRPr>
          </a:p>
        </p:txBody>
      </p:sp>
    </p:spTree>
    <p:extLst>
      <p:ext uri="{BB962C8B-B14F-4D97-AF65-F5344CB8AC3E}">
        <p14:creationId xmlns:p14="http://schemas.microsoft.com/office/powerpoint/2010/main" val="39334474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dirty="0"/>
              <a:t>Faire glisser l'image vers l'espace réservé ou cliquer sur l'icône pour l'ajouter</a:t>
            </a: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dt" sz="half" idx="10"/>
          </p:nvPr>
        </p:nvSpPr>
        <p:spPr>
          <a:ln/>
        </p:spPr>
        <p:txBody>
          <a:bodyPr/>
          <a:lstStyle>
            <a:lvl1pPr>
              <a:defRPr/>
            </a:lvl1pPr>
          </a:lstStyle>
          <a:p>
            <a:pPr>
              <a:defRPr/>
            </a:pPr>
            <a:r>
              <a:rPr lang="en-US">
                <a:solidFill>
                  <a:srgbClr val="E60028"/>
                </a:solidFill>
              </a:rPr>
              <a:t>IAS-PAS-PLT #5 - 23/10/2017</a:t>
            </a:r>
            <a:endParaRPr lang="fr-FR" dirty="0">
              <a:solidFill>
                <a:srgbClr val="E60028"/>
              </a:solidFill>
            </a:endParaRPr>
          </a:p>
        </p:txBody>
      </p:sp>
      <p:sp>
        <p:nvSpPr>
          <p:cNvPr id="6"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22CBFD65-1461-F84B-8665-82BC02C7DCE3}" type="slidenum">
              <a:rPr lang="fr-FR">
                <a:solidFill>
                  <a:srgbClr val="E60028"/>
                </a:solidFill>
              </a:rPr>
              <a:pPr>
                <a:defRPr/>
              </a:pPr>
              <a:t>‹#›</a:t>
            </a:fld>
            <a:endParaRPr lang="fr-FR" dirty="0">
              <a:solidFill>
                <a:srgbClr val="E60028"/>
              </a:solidFill>
            </a:endParaRPr>
          </a:p>
        </p:txBody>
      </p:sp>
      <p:sp>
        <p:nvSpPr>
          <p:cNvPr id="7" name="Rectangle 8"/>
          <p:cNvSpPr>
            <a:spLocks noGrp="1" noChangeArrowheads="1"/>
          </p:cNvSpPr>
          <p:nvPr>
            <p:ph type="ftr" sz="quarter" idx="12"/>
          </p:nvPr>
        </p:nvSpPr>
        <p:spPr>
          <a:ln/>
        </p:spPr>
        <p:txBody>
          <a:bodyPr/>
          <a:lstStyle>
            <a:lvl1pPr>
              <a:defRPr/>
            </a:lvl1pPr>
          </a:lstStyle>
          <a:p>
            <a:pPr>
              <a:defRPr/>
            </a:pPr>
            <a:r>
              <a:rPr lang="en-US">
                <a:solidFill>
                  <a:prstClr val="black"/>
                </a:solidFill>
                <a:cs typeface="Arial" panose="020B0604020202020204" pitchFamily="34" charset="0"/>
              </a:rPr>
              <a:t>C1  |  RESG/GTS Monthly Financial Meeting</a:t>
            </a:r>
            <a:endParaRPr lang="fr-FR" dirty="0">
              <a:solidFill>
                <a:prstClr val="black"/>
              </a:solidFill>
              <a:cs typeface="Arial" panose="020B0604020202020204" pitchFamily="34" charset="0"/>
            </a:endParaRPr>
          </a:p>
        </p:txBody>
      </p:sp>
    </p:spTree>
    <p:extLst>
      <p:ext uri="{BB962C8B-B14F-4D97-AF65-F5344CB8AC3E}">
        <p14:creationId xmlns:p14="http://schemas.microsoft.com/office/powerpoint/2010/main" val="11842231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r>
              <a:rPr lang="en-US">
                <a:solidFill>
                  <a:srgbClr val="E60028"/>
                </a:solidFill>
              </a:rPr>
              <a:t>IAS-PAS-PLT #5 - 23/10/2017</a:t>
            </a:r>
            <a:endParaRPr lang="fr-FR" dirty="0">
              <a:solidFill>
                <a:srgbClr val="E60028"/>
              </a:solidFill>
            </a:endParaRPr>
          </a:p>
        </p:txBody>
      </p:sp>
      <p:sp>
        <p:nvSpPr>
          <p:cNvPr id="5"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BEB29641-5829-814F-86A8-35A202681285}" type="slidenum">
              <a:rPr lang="fr-FR">
                <a:solidFill>
                  <a:srgbClr val="E60028"/>
                </a:solidFill>
              </a:rPr>
              <a:pPr>
                <a:defRPr/>
              </a:pPr>
              <a:t>‹#›</a:t>
            </a:fld>
            <a:endParaRPr lang="fr-FR" dirty="0">
              <a:solidFill>
                <a:srgbClr val="E60028"/>
              </a:solidFill>
            </a:endParaRPr>
          </a:p>
        </p:txBody>
      </p:sp>
      <p:sp>
        <p:nvSpPr>
          <p:cNvPr id="6" name="Rectangle 8"/>
          <p:cNvSpPr>
            <a:spLocks noGrp="1" noChangeArrowheads="1"/>
          </p:cNvSpPr>
          <p:nvPr>
            <p:ph type="ftr" sz="quarter" idx="12"/>
          </p:nvPr>
        </p:nvSpPr>
        <p:spPr>
          <a:ln/>
        </p:spPr>
        <p:txBody>
          <a:bodyPr/>
          <a:lstStyle>
            <a:lvl1pPr>
              <a:defRPr/>
            </a:lvl1pPr>
          </a:lstStyle>
          <a:p>
            <a:pPr>
              <a:defRPr/>
            </a:pPr>
            <a:r>
              <a:rPr lang="en-US">
                <a:solidFill>
                  <a:prstClr val="black"/>
                </a:solidFill>
                <a:cs typeface="Arial" panose="020B0604020202020204" pitchFamily="34" charset="0"/>
              </a:rPr>
              <a:t>C1  |  RESG/GTS Monthly Financial Meeting</a:t>
            </a:r>
            <a:endParaRPr lang="fr-FR" dirty="0">
              <a:solidFill>
                <a:prstClr val="black"/>
              </a:solidFill>
              <a:cs typeface="Arial" panose="020B0604020202020204" pitchFamily="34" charset="0"/>
            </a:endParaRPr>
          </a:p>
        </p:txBody>
      </p:sp>
    </p:spTree>
    <p:extLst>
      <p:ext uri="{BB962C8B-B14F-4D97-AF65-F5344CB8AC3E}">
        <p14:creationId xmlns:p14="http://schemas.microsoft.com/office/powerpoint/2010/main" val="16856293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73585" y="260350"/>
            <a:ext cx="2675467" cy="56896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742962" y="260350"/>
            <a:ext cx="7827433" cy="56896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r>
              <a:rPr lang="en-US">
                <a:solidFill>
                  <a:srgbClr val="E60028"/>
                </a:solidFill>
              </a:rPr>
              <a:t>IAS-PAS-PLT #5 - 23/10/2017</a:t>
            </a:r>
            <a:endParaRPr lang="fr-FR" dirty="0">
              <a:solidFill>
                <a:srgbClr val="E60028"/>
              </a:solidFill>
            </a:endParaRPr>
          </a:p>
        </p:txBody>
      </p:sp>
      <p:sp>
        <p:nvSpPr>
          <p:cNvPr id="5"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5F675CA5-0C3F-764D-9CD4-BF9DD2451BC4}" type="slidenum">
              <a:rPr lang="fr-FR">
                <a:solidFill>
                  <a:srgbClr val="E60028"/>
                </a:solidFill>
              </a:rPr>
              <a:pPr>
                <a:defRPr/>
              </a:pPr>
              <a:t>‹#›</a:t>
            </a:fld>
            <a:endParaRPr lang="fr-FR" dirty="0">
              <a:solidFill>
                <a:srgbClr val="E60028"/>
              </a:solidFill>
            </a:endParaRPr>
          </a:p>
        </p:txBody>
      </p:sp>
      <p:sp>
        <p:nvSpPr>
          <p:cNvPr id="6" name="Rectangle 8"/>
          <p:cNvSpPr>
            <a:spLocks noGrp="1" noChangeArrowheads="1"/>
          </p:cNvSpPr>
          <p:nvPr>
            <p:ph type="ftr" sz="quarter" idx="12"/>
          </p:nvPr>
        </p:nvSpPr>
        <p:spPr>
          <a:ln/>
        </p:spPr>
        <p:txBody>
          <a:bodyPr/>
          <a:lstStyle>
            <a:lvl1pPr>
              <a:defRPr/>
            </a:lvl1pPr>
          </a:lstStyle>
          <a:p>
            <a:pPr>
              <a:defRPr/>
            </a:pPr>
            <a:r>
              <a:rPr lang="en-US">
                <a:solidFill>
                  <a:prstClr val="black"/>
                </a:solidFill>
                <a:cs typeface="Arial" panose="020B0604020202020204" pitchFamily="34" charset="0"/>
              </a:rPr>
              <a:t>C1  |  RESG/GTS Monthly Financial Meeting</a:t>
            </a:r>
            <a:endParaRPr lang="fr-FR" dirty="0">
              <a:solidFill>
                <a:prstClr val="black"/>
              </a:solidFill>
              <a:cs typeface="Arial" panose="020B0604020202020204" pitchFamily="34" charset="0"/>
            </a:endParaRPr>
          </a:p>
        </p:txBody>
      </p:sp>
    </p:spTree>
    <p:extLst>
      <p:ext uri="{BB962C8B-B14F-4D97-AF65-F5344CB8AC3E}">
        <p14:creationId xmlns:p14="http://schemas.microsoft.com/office/powerpoint/2010/main" val="26294043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_Colo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EA31-1F26-44D6-99A8-702D0F52951F}"/>
              </a:ext>
            </a:extLst>
          </p:cNvPr>
          <p:cNvSpPr/>
          <p:nvPr userDrawn="1"/>
        </p:nvSpPr>
        <p:spPr>
          <a:xfrm>
            <a:off x="0" y="0"/>
            <a:ext cx="480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Cover Subtitle"/>
          <p:cNvSpPr>
            <a:spLocks noGrp="1"/>
          </p:cNvSpPr>
          <p:nvPr>
            <p:ph type="subTitle" idx="1"/>
          </p:nvPr>
        </p:nvSpPr>
        <p:spPr>
          <a:xfrm>
            <a:off x="5088000" y="4320001"/>
            <a:ext cx="6674317" cy="332399"/>
          </a:xfrm>
          <a:prstGeom prst="rect">
            <a:avLst/>
          </a:prstGeom>
          <a:noFill/>
        </p:spPr>
        <p:txBody>
          <a:bodyPr wrap="square" lIns="0" tIns="0" rIns="0" bIns="0" rtlCol="0" anchor="t">
            <a:spAutoFit/>
          </a:bodyPr>
          <a:lstStyle>
            <a:lvl1pPr marL="0" indent="0" algn="l" defTabSz="1219170" rtl="0" eaLnBrk="1" latinLnBrk="0" hangingPunct="1">
              <a:spcBef>
                <a:spcPts val="1200"/>
              </a:spcBef>
              <a:buClr>
                <a:schemeClr val="tx2"/>
              </a:buClr>
              <a:buSzPct val="90000"/>
              <a:buFont typeface="Wingdings" pitchFamily="2" charset="2"/>
              <a:buNone/>
              <a:defRPr lang="en-GB" sz="2400" b="0" kern="1200" cap="none" spc="0" baseline="0" dirty="0">
                <a:solidFill>
                  <a:schemeClr val="tx1"/>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noProof="0" dirty="0"/>
          </a:p>
        </p:txBody>
      </p:sp>
      <p:sp>
        <p:nvSpPr>
          <p:cNvPr id="16" name="Cover Title"/>
          <p:cNvSpPr>
            <a:spLocks noGrp="1"/>
          </p:cNvSpPr>
          <p:nvPr>
            <p:ph type="ctrTitle"/>
          </p:nvPr>
        </p:nvSpPr>
        <p:spPr>
          <a:xfrm>
            <a:off x="5088000" y="3279376"/>
            <a:ext cx="6674317" cy="558101"/>
          </a:xfrm>
          <a:prstGeom prst="rect">
            <a:avLst/>
          </a:prstGeom>
          <a:noFill/>
        </p:spPr>
        <p:txBody>
          <a:bodyPr wrap="square" lIns="0" tIns="0" rIns="0" bIns="0" rtlCol="0" anchor="b">
            <a:spAutoFit/>
          </a:bodyPr>
          <a:lstStyle>
            <a:lvl1pPr marL="0" algn="l" defTabSz="1219170" rtl="0" eaLnBrk="1" fontAlgn="base" latinLnBrk="0" hangingPunct="1">
              <a:lnSpc>
                <a:spcPct val="85000"/>
              </a:lnSpc>
              <a:spcBef>
                <a:spcPct val="0"/>
              </a:spcBef>
              <a:spcAft>
                <a:spcPct val="0"/>
              </a:spcAft>
              <a:buNone/>
              <a:defRPr lang="en-GB" sz="4267" b="1" kern="1200" spc="0" baseline="0" dirty="0">
                <a:solidFill>
                  <a:schemeClr val="tx1"/>
                </a:solidFill>
                <a:latin typeface="+mj-lt"/>
                <a:ea typeface="+mn-ea"/>
                <a:cs typeface="+mn-cs"/>
              </a:defRPr>
            </a:lvl1pPr>
          </a:lstStyle>
          <a:p>
            <a:endParaRPr lang="fr-FR" noProof="0" dirty="0"/>
          </a:p>
        </p:txBody>
      </p:sp>
      <p:sp>
        <p:nvSpPr>
          <p:cNvPr id="25" name="Privacy"/>
          <p:cNvSpPr>
            <a:spLocks noGrp="1"/>
          </p:cNvSpPr>
          <p:nvPr>
            <p:ph type="body" sz="quarter" idx="15"/>
          </p:nvPr>
        </p:nvSpPr>
        <p:spPr>
          <a:xfrm>
            <a:off x="11762252" y="208741"/>
            <a:ext cx="65" cy="184602"/>
          </a:xfrm>
          <a:prstGeom prst="rect">
            <a:avLst/>
          </a:prstGeom>
          <a:noFill/>
        </p:spPr>
        <p:txBody>
          <a:bodyPr wrap="none" lIns="0" tIns="0" rIns="0" bIns="0" rtlCol="0" anchor="ctr">
            <a:spAutoFit/>
          </a:bodyPr>
          <a:lstStyle>
            <a:lvl1pPr marL="0" indent="0" algn="r"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endParaRPr lang="fr-FR" noProof="0" dirty="0"/>
          </a:p>
        </p:txBody>
      </p:sp>
      <p:sp>
        <p:nvSpPr>
          <p:cNvPr id="9" name="Rectangle 8">
            <a:extLst>
              <a:ext uri="{FF2B5EF4-FFF2-40B4-BE49-F238E27FC236}">
                <a16:creationId xmlns:a16="http://schemas.microsoft.com/office/drawing/2014/main" id="{03C103AA-93E6-4C23-9DA4-9FEBE6A55434}"/>
              </a:ext>
            </a:extLst>
          </p:cNvPr>
          <p:cNvSpPr/>
          <p:nvPr userDrawn="1"/>
        </p:nvSpPr>
        <p:spPr>
          <a:xfrm>
            <a:off x="2834381" y="3974400"/>
            <a:ext cx="4896000"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10" name="Picture 9">
            <a:extLst>
              <a:ext uri="{FF2B5EF4-FFF2-40B4-BE49-F238E27FC236}">
                <a16:creationId xmlns:a16="http://schemas.microsoft.com/office/drawing/2014/main" id="{D8F5509E-AB7B-4E07-8BA2-2B03EE1F298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88001" y="6060397"/>
            <a:ext cx="4061063" cy="571415"/>
          </a:xfrm>
          <a:prstGeom prst="rect">
            <a:avLst/>
          </a:prstGeom>
        </p:spPr>
      </p:pic>
    </p:spTree>
    <p:extLst>
      <p:ext uri="{BB962C8B-B14F-4D97-AF65-F5344CB8AC3E}">
        <p14:creationId xmlns:p14="http://schemas.microsoft.com/office/powerpoint/2010/main" val="309666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ooter">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307105" y="158451"/>
            <a:ext cx="11590803" cy="578193"/>
          </a:xfrm>
          <a:prstGeom prst="rect">
            <a:avLst/>
          </a:prstGeom>
        </p:spPr>
        <p:txBody>
          <a:bodyPr anchor="ctr"/>
          <a:lstStyle>
            <a:lvl1pPr marL="0" indent="0">
              <a:buNone/>
              <a:defRPr sz="3200" b="1">
                <a:latin typeface="Arial" panose="020B0604020202020204" pitchFamily="34" charset="0"/>
                <a:cs typeface="Arial" panose="020B0604020202020204" pitchFamily="34" charset="0"/>
              </a:defRPr>
            </a:lvl1pPr>
          </a:lstStyle>
          <a:p>
            <a:pPr lvl="0"/>
            <a:r>
              <a:rPr lang="fr-FR" dirty="0"/>
              <a:t>TITLE</a:t>
            </a:r>
            <a:endParaRPr lang="en-US" dirty="0"/>
          </a:p>
        </p:txBody>
      </p:sp>
      <p:sp>
        <p:nvSpPr>
          <p:cNvPr id="3" name="Text Placeholder 7"/>
          <p:cNvSpPr>
            <a:spLocks noGrp="1"/>
          </p:cNvSpPr>
          <p:nvPr>
            <p:ph type="body" sz="quarter" idx="11" hasCustomPrompt="1"/>
          </p:nvPr>
        </p:nvSpPr>
        <p:spPr>
          <a:xfrm>
            <a:off x="307105" y="742822"/>
            <a:ext cx="11590803" cy="369286"/>
          </a:xfrm>
          <a:prstGeom prst="rect">
            <a:avLst/>
          </a:prstGeom>
        </p:spPr>
        <p:txBody>
          <a:bodyPr anchor="ctr"/>
          <a:lstStyle>
            <a:lvl1pPr marL="0" indent="0">
              <a:buNone/>
              <a:defRPr sz="1800" b="1">
                <a:solidFill>
                  <a:schemeClr val="bg1">
                    <a:lumMod val="65000"/>
                  </a:schemeClr>
                </a:solidFill>
                <a:latin typeface="Arial" panose="020B0604020202020204" pitchFamily="34" charset="0"/>
                <a:cs typeface="Arial" panose="020B0604020202020204" pitchFamily="34" charset="0"/>
              </a:defRPr>
            </a:lvl1pPr>
          </a:lstStyle>
          <a:p>
            <a:pPr lvl="0"/>
            <a:r>
              <a:rPr lang="fr-FR" dirty="0"/>
              <a:t>SUBTITLE</a:t>
            </a:r>
            <a:endParaRPr lang="en-US" dirty="0"/>
          </a:p>
        </p:txBody>
      </p:sp>
    </p:spTree>
    <p:extLst>
      <p:ext uri="{BB962C8B-B14F-4D97-AF65-F5344CB8AC3E}">
        <p14:creationId xmlns:p14="http://schemas.microsoft.com/office/powerpoint/2010/main" val="39639925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_Picture">
    <p:spTree>
      <p:nvGrpSpPr>
        <p:cNvPr id="1" name=""/>
        <p:cNvGrpSpPr/>
        <p:nvPr/>
      </p:nvGrpSpPr>
      <p:grpSpPr>
        <a:xfrm>
          <a:off x="0" y="0"/>
          <a:ext cx="0" cy="0"/>
          <a:chOff x="0" y="0"/>
          <a:chExt cx="0" cy="0"/>
        </a:xfrm>
      </p:grpSpPr>
      <p:sp>
        <p:nvSpPr>
          <p:cNvPr id="22" name="Picture Placeholder">
            <a:extLst>
              <a:ext uri="{FF2B5EF4-FFF2-40B4-BE49-F238E27FC236}">
                <a16:creationId xmlns:a16="http://schemas.microsoft.com/office/drawing/2014/main" id="{2EF15FF5-02DC-489F-B615-26E248973116}"/>
              </a:ext>
            </a:extLst>
          </p:cNvPr>
          <p:cNvSpPr>
            <a:spLocks noGrp="1"/>
          </p:cNvSpPr>
          <p:nvPr>
            <p:ph type="pic" sz="quarter" idx="16" hasCustomPrompt="1"/>
          </p:nvPr>
        </p:nvSpPr>
        <p:spPr>
          <a:xfrm>
            <a:off x="0" y="0"/>
            <a:ext cx="480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sp>
        <p:nvSpPr>
          <p:cNvPr id="14" name="Cover Subtitle"/>
          <p:cNvSpPr>
            <a:spLocks noGrp="1"/>
          </p:cNvSpPr>
          <p:nvPr>
            <p:ph type="subTitle" idx="1" hasCustomPrompt="1"/>
          </p:nvPr>
        </p:nvSpPr>
        <p:spPr>
          <a:xfrm>
            <a:off x="5088000" y="4320001"/>
            <a:ext cx="6674317" cy="332399"/>
          </a:xfrm>
          <a:prstGeom prst="rect">
            <a:avLst/>
          </a:prstGeom>
          <a:noFill/>
        </p:spPr>
        <p:txBody>
          <a:bodyPr wrap="square" lIns="0" tIns="0" rIns="0" bIns="0" rtlCol="0" anchor="t">
            <a:spAutoFit/>
          </a:bodyPr>
          <a:lstStyle>
            <a:lvl1pPr marL="0" indent="0" algn="l" defTabSz="1219170" rtl="0" eaLnBrk="1" latinLnBrk="0" hangingPunct="1">
              <a:spcBef>
                <a:spcPts val="1200"/>
              </a:spcBef>
              <a:buClr>
                <a:schemeClr val="tx2"/>
              </a:buClr>
              <a:buSzPct val="90000"/>
              <a:buFont typeface="Wingdings" pitchFamily="2" charset="2"/>
              <a:buNone/>
              <a:defRPr lang="en-GB" sz="2400" b="0" kern="1200" cap="none" spc="0" baseline="0" dirty="0">
                <a:solidFill>
                  <a:schemeClr val="bg2"/>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subtitle</a:t>
            </a:r>
          </a:p>
        </p:txBody>
      </p:sp>
      <p:sp>
        <p:nvSpPr>
          <p:cNvPr id="16" name="Cover Title"/>
          <p:cNvSpPr>
            <a:spLocks noGrp="1"/>
          </p:cNvSpPr>
          <p:nvPr>
            <p:ph type="ctrTitle" hasCustomPrompt="1"/>
          </p:nvPr>
        </p:nvSpPr>
        <p:spPr>
          <a:xfrm>
            <a:off x="5088000" y="2721275"/>
            <a:ext cx="6674317" cy="1116203"/>
          </a:xfrm>
          <a:prstGeom prst="rect">
            <a:avLst/>
          </a:prstGeom>
          <a:noFill/>
        </p:spPr>
        <p:txBody>
          <a:bodyPr wrap="square" lIns="0" tIns="0" rIns="0" bIns="0" rtlCol="0" anchor="b">
            <a:spAutoFit/>
          </a:bodyPr>
          <a:lstStyle>
            <a:lvl1pPr marL="0" algn="l" defTabSz="1219170" rtl="0" eaLnBrk="1" fontAlgn="base" latinLnBrk="0" hangingPunct="1">
              <a:lnSpc>
                <a:spcPct val="85000"/>
              </a:lnSpc>
              <a:spcBef>
                <a:spcPct val="0"/>
              </a:spcBef>
              <a:spcAft>
                <a:spcPct val="0"/>
              </a:spcAft>
              <a:buNone/>
              <a:defRPr lang="en-GB" sz="4267" b="1" kern="1200" spc="0" baseline="0" dirty="0">
                <a:solidFill>
                  <a:schemeClr val="bg2"/>
                </a:solidFill>
                <a:latin typeface="+mj-lt"/>
                <a:ea typeface="+mn-ea"/>
                <a:cs typeface="+mn-cs"/>
              </a:defRPr>
            </a:lvl1pPr>
          </a:lstStyle>
          <a:p>
            <a:r>
              <a:rPr lang="en-US" noProof="0" dirty="0"/>
              <a:t>CLICK TO edit presentation title</a:t>
            </a:r>
          </a:p>
        </p:txBody>
      </p:sp>
      <p:sp>
        <p:nvSpPr>
          <p:cNvPr id="25" name="Privacy"/>
          <p:cNvSpPr>
            <a:spLocks noGrp="1"/>
          </p:cNvSpPr>
          <p:nvPr>
            <p:ph type="body" sz="quarter" idx="15" hasCustomPrompt="1"/>
          </p:nvPr>
        </p:nvSpPr>
        <p:spPr>
          <a:xfrm>
            <a:off x="8806379" y="208710"/>
            <a:ext cx="2955939" cy="184665"/>
          </a:xfrm>
          <a:prstGeom prst="rect">
            <a:avLst/>
          </a:prstGeom>
          <a:noFill/>
        </p:spPr>
        <p:txBody>
          <a:bodyPr wrap="none" lIns="0" tIns="0" rIns="0" bIns="0" rtlCol="0" anchor="ctr">
            <a:spAutoFit/>
          </a:bodyPr>
          <a:lstStyle>
            <a:lvl1pPr marL="0" indent="0" algn="r"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fr-FR" noProof="0" dirty="0"/>
              <a:t>Niveau de confidentialité</a:t>
            </a:r>
          </a:p>
        </p:txBody>
      </p:sp>
      <p:sp>
        <p:nvSpPr>
          <p:cNvPr id="12" name="DatePresentation"/>
          <p:cNvSpPr>
            <a:spLocks noGrp="1"/>
          </p:cNvSpPr>
          <p:nvPr>
            <p:ph type="body" sz="quarter" idx="13" hasCustomPrompt="1"/>
          </p:nvPr>
        </p:nvSpPr>
        <p:spPr>
          <a:xfrm>
            <a:off x="5088001" y="219000"/>
            <a:ext cx="516873" cy="184602"/>
          </a:xfrm>
          <a:prstGeom prst="rect">
            <a:avLst/>
          </a:prstGeom>
          <a:noFill/>
        </p:spPr>
        <p:txBody>
          <a:bodyPr wrap="none" lIns="0" tIns="0" rIns="0" bIns="0" rtlCol="0" anchor="ctr">
            <a:spAutoFit/>
          </a:bodyPr>
          <a:lstStyle>
            <a:lvl1pPr marL="0" indent="0" algn="l"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en-US" noProof="0" dirty="0"/>
              <a:t>DATE</a:t>
            </a:r>
          </a:p>
        </p:txBody>
      </p:sp>
      <p:pic>
        <p:nvPicPr>
          <p:cNvPr id="9" name="Picture 8">
            <a:extLst>
              <a:ext uri="{FF2B5EF4-FFF2-40B4-BE49-F238E27FC236}">
                <a16:creationId xmlns:a16="http://schemas.microsoft.com/office/drawing/2014/main" id="{1BDDFBAC-E58D-46B2-848F-8B98B7583FB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88001" y="6060397"/>
            <a:ext cx="4061063" cy="571415"/>
          </a:xfrm>
          <a:prstGeom prst="rect">
            <a:avLst/>
          </a:prstGeom>
        </p:spPr>
      </p:pic>
    </p:spTree>
    <p:extLst>
      <p:ext uri="{BB962C8B-B14F-4D97-AF65-F5344CB8AC3E}">
        <p14:creationId xmlns:p14="http://schemas.microsoft.com/office/powerpoint/2010/main" val="10000658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_1_Color">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344000" y="3347972"/>
            <a:ext cx="5280000" cy="1004506"/>
          </a:xfrm>
          <a:prstGeom prst="rect">
            <a:avLst/>
          </a:prstGeom>
          <a:noFill/>
        </p:spPr>
        <p:txBody>
          <a:bodyPr vert="horz" wrap="square" lIns="0" tIns="0" rIns="0" bIns="0" rtlCol="0" anchor="t">
            <a:spAutoFit/>
          </a:bodyPr>
          <a:lstStyle>
            <a:lvl1pPr>
              <a:defRPr lang="fr-FR" sz="4267" b="1" spc="0" noProof="0">
                <a:solidFill>
                  <a:schemeClr val="tx1"/>
                </a:solidFill>
                <a:latin typeface="+mn-lt"/>
                <a:ea typeface="+mn-ea"/>
                <a:cs typeface="+mn-cs"/>
              </a:defRPr>
            </a:lvl1pPr>
          </a:lstStyle>
          <a:p>
            <a:pPr marL="0" lvl="0"/>
            <a:r>
              <a:rPr lang="en-US" noProof="0" dirty="0"/>
              <a:t>CLICK TO edit section title</a:t>
            </a:r>
          </a:p>
        </p:txBody>
      </p:sp>
      <p:sp>
        <p:nvSpPr>
          <p:cNvPr id="14" name="Text Placeholder 33"/>
          <p:cNvSpPr>
            <a:spLocks noGrp="1"/>
          </p:cNvSpPr>
          <p:nvPr>
            <p:ph type="body" sz="quarter" idx="11" hasCustomPrompt="1"/>
          </p:nvPr>
        </p:nvSpPr>
        <p:spPr>
          <a:xfrm>
            <a:off x="1344000" y="1836736"/>
            <a:ext cx="823944" cy="1151084"/>
          </a:xfrm>
          <a:prstGeom prst="rect">
            <a:avLst/>
          </a:prstGeom>
          <a:noFill/>
        </p:spPr>
        <p:txBody>
          <a:bodyPr vert="horz" wrap="none" lIns="0" tIns="0" rIns="0" bIns="0" rtlCol="0" anchor="b">
            <a:spAutoFit/>
          </a:bodyPr>
          <a:lstStyle>
            <a:lvl1pPr marL="0" indent="0">
              <a:buNone/>
              <a:defRPr lang="fr-FR" sz="8800" cap="all" spc="0" noProof="0" dirty="0">
                <a:solidFill>
                  <a:schemeClr val="tx1"/>
                </a:solidFill>
                <a:latin typeface="+mj-lt"/>
                <a:ea typeface="+mn-ea"/>
                <a:cs typeface="+mn-cs"/>
              </a:defRPr>
            </a:lvl1pPr>
          </a:lstStyle>
          <a:p>
            <a:pPr marL="674383" lvl="0" indent="-914377" fontAlgn="base">
              <a:lnSpc>
                <a:spcPct val="85000"/>
              </a:lnSpc>
              <a:spcBef>
                <a:spcPct val="0"/>
              </a:spcBef>
              <a:spcAft>
                <a:spcPct val="0"/>
              </a:spcAft>
            </a:pPr>
            <a:r>
              <a:rPr lang="en-US" noProof="0" dirty="0"/>
              <a:t>#</a:t>
            </a:r>
          </a:p>
        </p:txBody>
      </p:sp>
      <p:sp>
        <p:nvSpPr>
          <p:cNvPr id="9" name="Subtitle 2"/>
          <p:cNvSpPr>
            <a:spLocks noGrp="1"/>
          </p:cNvSpPr>
          <p:nvPr>
            <p:ph type="subTitle" idx="1" hasCustomPrompt="1"/>
          </p:nvPr>
        </p:nvSpPr>
        <p:spPr>
          <a:xfrm>
            <a:off x="1344000" y="4838287"/>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2" name="Rectangle 11">
            <a:extLst>
              <a:ext uri="{FF2B5EF4-FFF2-40B4-BE49-F238E27FC236}">
                <a16:creationId xmlns:a16="http://schemas.microsoft.com/office/drawing/2014/main" id="{AB9BE19C-1469-4296-A028-12303FE1AB84}"/>
              </a:ext>
            </a:extLst>
          </p:cNvPr>
          <p:cNvSpPr/>
          <p:nvPr userDrawn="1"/>
        </p:nvSpPr>
        <p:spPr>
          <a:xfrm>
            <a:off x="6912000" y="0"/>
            <a:ext cx="528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a:extLst>
              <a:ext uri="{FF2B5EF4-FFF2-40B4-BE49-F238E27FC236}">
                <a16:creationId xmlns:a16="http://schemas.microsoft.com/office/drawing/2014/main" id="{6C21A9E0-8BC8-4711-81B6-F5BEB3131FAF}"/>
              </a:ext>
            </a:extLst>
          </p:cNvPr>
          <p:cNvSpPr/>
          <p:nvPr userDrawn="1"/>
        </p:nvSpPr>
        <p:spPr>
          <a:xfrm>
            <a:off x="516871" y="2998152"/>
            <a:ext cx="6957708"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10" name="Picture 9" descr="logo_SG.wmf">
            <a:extLst>
              <a:ext uri="{FF2B5EF4-FFF2-40B4-BE49-F238E27FC236}">
                <a16:creationId xmlns:a16="http://schemas.microsoft.com/office/drawing/2014/main" id="{57474D9E-C50A-46B8-8AE6-27473658BF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44000" y="6155351"/>
            <a:ext cx="2398184" cy="468371"/>
          </a:xfrm>
          <a:prstGeom prst="rect">
            <a:avLst/>
          </a:prstGeom>
        </p:spPr>
      </p:pic>
    </p:spTree>
    <p:extLst>
      <p:ext uri="{BB962C8B-B14F-4D97-AF65-F5344CB8AC3E}">
        <p14:creationId xmlns:p14="http://schemas.microsoft.com/office/powerpoint/2010/main" val="7738989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_1_Pictur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344000" y="3350400"/>
            <a:ext cx="5280000" cy="1004506"/>
          </a:xfrm>
          <a:prstGeom prst="rect">
            <a:avLst/>
          </a:prstGeom>
          <a:noFill/>
        </p:spPr>
        <p:txBody>
          <a:bodyPr vert="horz" wrap="square" lIns="0" tIns="0" rIns="0" bIns="0" rtlCol="0" anchor="t">
            <a:spAutoFit/>
          </a:bodyPr>
          <a:lstStyle>
            <a:lvl1pPr>
              <a:defRPr lang="fr-FR" sz="4267" b="1" spc="0" noProof="0">
                <a:solidFill>
                  <a:schemeClr val="bg2"/>
                </a:solidFill>
                <a:latin typeface="+mn-lt"/>
                <a:ea typeface="+mn-ea"/>
                <a:cs typeface="+mn-cs"/>
              </a:defRPr>
            </a:lvl1pPr>
          </a:lstStyle>
          <a:p>
            <a:pPr marL="0" lvl="0"/>
            <a:r>
              <a:rPr lang="en-US" noProof="0" dirty="0"/>
              <a:t>CLICK TO edit section title</a:t>
            </a:r>
          </a:p>
        </p:txBody>
      </p:sp>
      <p:sp>
        <p:nvSpPr>
          <p:cNvPr id="14" name="Text Placeholder 33"/>
          <p:cNvSpPr>
            <a:spLocks noGrp="1"/>
          </p:cNvSpPr>
          <p:nvPr>
            <p:ph type="body" sz="quarter" idx="11" hasCustomPrompt="1"/>
          </p:nvPr>
        </p:nvSpPr>
        <p:spPr>
          <a:xfrm>
            <a:off x="1344000" y="1838400"/>
            <a:ext cx="823944" cy="1151084"/>
          </a:xfrm>
          <a:prstGeom prst="rect">
            <a:avLst/>
          </a:prstGeom>
          <a:noFill/>
        </p:spPr>
        <p:txBody>
          <a:bodyPr vert="horz" wrap="none" lIns="0" tIns="0" rIns="0" bIns="0" rtlCol="0" anchor="b">
            <a:spAutoFit/>
          </a:bodyPr>
          <a:lstStyle>
            <a:lvl1pPr marL="0" indent="0">
              <a:buNone/>
              <a:defRPr lang="fr-FR" sz="8800" cap="all" spc="0" noProof="0" dirty="0">
                <a:solidFill>
                  <a:schemeClr val="bg2"/>
                </a:solidFill>
                <a:latin typeface="+mj-lt"/>
                <a:ea typeface="+mn-ea"/>
                <a:cs typeface="+mn-cs"/>
              </a:defRPr>
            </a:lvl1pPr>
          </a:lstStyle>
          <a:p>
            <a:pPr marL="674383" lvl="0" indent="-914377" fontAlgn="base">
              <a:lnSpc>
                <a:spcPct val="85000"/>
              </a:lnSpc>
              <a:spcBef>
                <a:spcPct val="0"/>
              </a:spcBef>
              <a:spcAft>
                <a:spcPct val="0"/>
              </a:spcAft>
            </a:pPr>
            <a:r>
              <a:rPr lang="en-US" noProof="0" dirty="0"/>
              <a:t>#</a:t>
            </a:r>
          </a:p>
        </p:txBody>
      </p:sp>
      <p:sp>
        <p:nvSpPr>
          <p:cNvPr id="9" name="Subtitle 2"/>
          <p:cNvSpPr>
            <a:spLocks noGrp="1"/>
          </p:cNvSpPr>
          <p:nvPr>
            <p:ph type="subTitle" idx="1" hasCustomPrompt="1"/>
          </p:nvPr>
        </p:nvSpPr>
        <p:spPr>
          <a:xfrm>
            <a:off x="1344000" y="4838401"/>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bg2"/>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0" name="Picture Placeholder">
            <a:extLst>
              <a:ext uri="{FF2B5EF4-FFF2-40B4-BE49-F238E27FC236}">
                <a16:creationId xmlns:a16="http://schemas.microsoft.com/office/drawing/2014/main" id="{92FE1E90-E065-4F26-BC40-02F0B35BAECD}"/>
              </a:ext>
            </a:extLst>
          </p:cNvPr>
          <p:cNvSpPr>
            <a:spLocks noGrp="1"/>
          </p:cNvSpPr>
          <p:nvPr>
            <p:ph type="pic" sz="quarter" idx="16" hasCustomPrompt="1"/>
          </p:nvPr>
        </p:nvSpPr>
        <p:spPr>
          <a:xfrm>
            <a:off x="6912000" y="0"/>
            <a:ext cx="528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pic>
        <p:nvPicPr>
          <p:cNvPr id="7" name="Picture 6" descr="logo_SG.wmf">
            <a:extLst>
              <a:ext uri="{FF2B5EF4-FFF2-40B4-BE49-F238E27FC236}">
                <a16:creationId xmlns:a16="http://schemas.microsoft.com/office/drawing/2014/main" id="{AE6C9EE2-C878-48AA-99F1-7C39908319B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44000" y="6155351"/>
            <a:ext cx="2398184" cy="468371"/>
          </a:xfrm>
          <a:prstGeom prst="rect">
            <a:avLst/>
          </a:prstGeom>
        </p:spPr>
      </p:pic>
      <p:sp>
        <p:nvSpPr>
          <p:cNvPr id="8" name="Rectangle 7">
            <a:extLst>
              <a:ext uri="{FF2B5EF4-FFF2-40B4-BE49-F238E27FC236}">
                <a16:creationId xmlns:a16="http://schemas.microsoft.com/office/drawing/2014/main" id="{CAECD16C-E48C-4DCB-935B-92C3364296CA}"/>
              </a:ext>
            </a:extLst>
          </p:cNvPr>
          <p:cNvSpPr/>
          <p:nvPr userDrawn="1"/>
        </p:nvSpPr>
        <p:spPr>
          <a:xfrm>
            <a:off x="516871" y="3000000"/>
            <a:ext cx="4272000" cy="120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spTree>
    <p:extLst>
      <p:ext uri="{BB962C8B-B14F-4D97-AF65-F5344CB8AC3E}">
        <p14:creationId xmlns:p14="http://schemas.microsoft.com/office/powerpoint/2010/main" val="39539804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_2_Color">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56000" y="2219672"/>
            <a:ext cx="5280000" cy="997132"/>
          </a:xfrm>
          <a:prstGeom prst="rect">
            <a:avLst/>
          </a:prstGeom>
          <a:noFill/>
        </p:spPr>
        <p:txBody>
          <a:bodyPr vert="horz" wrap="square" lIns="0" tIns="0" rIns="0" bIns="0" rtlCol="0" anchor="b">
            <a:spAutoFit/>
          </a:bodyPr>
          <a:lstStyle>
            <a:lvl1pPr>
              <a:defRPr lang="fr-FR" sz="4267" b="1" spc="0" noProof="0">
                <a:solidFill>
                  <a:schemeClr val="tx1"/>
                </a:solidFill>
                <a:latin typeface="+mj-lt"/>
                <a:ea typeface="+mn-ea"/>
                <a:cs typeface="+mn-cs"/>
              </a:defRPr>
            </a:lvl1pPr>
          </a:lstStyle>
          <a:p>
            <a:pPr marL="0" lvl="0"/>
            <a:r>
              <a:rPr lang="en-US" noProof="0" dirty="0"/>
              <a:t>CLICK TO edit section title</a:t>
            </a:r>
          </a:p>
        </p:txBody>
      </p:sp>
      <p:sp>
        <p:nvSpPr>
          <p:cNvPr id="9" name="Subtitle 2"/>
          <p:cNvSpPr>
            <a:spLocks noGrp="1"/>
          </p:cNvSpPr>
          <p:nvPr>
            <p:ph type="subTitle" idx="1" hasCustomPrompt="1"/>
          </p:nvPr>
        </p:nvSpPr>
        <p:spPr>
          <a:xfrm>
            <a:off x="1056000" y="3637355"/>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2" name="Rectangle 11">
            <a:extLst>
              <a:ext uri="{FF2B5EF4-FFF2-40B4-BE49-F238E27FC236}">
                <a16:creationId xmlns:a16="http://schemas.microsoft.com/office/drawing/2014/main" id="{AB9BE19C-1469-4296-A028-12303FE1AB84}"/>
              </a:ext>
            </a:extLst>
          </p:cNvPr>
          <p:cNvSpPr/>
          <p:nvPr userDrawn="1"/>
        </p:nvSpPr>
        <p:spPr>
          <a:xfrm>
            <a:off x="6912000" y="0"/>
            <a:ext cx="528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a:extLst>
              <a:ext uri="{FF2B5EF4-FFF2-40B4-BE49-F238E27FC236}">
                <a16:creationId xmlns:a16="http://schemas.microsoft.com/office/drawing/2014/main" id="{6C21A9E0-8BC8-4711-81B6-F5BEB3131FAF}"/>
              </a:ext>
            </a:extLst>
          </p:cNvPr>
          <p:cNvSpPr/>
          <p:nvPr userDrawn="1"/>
        </p:nvSpPr>
        <p:spPr>
          <a:xfrm>
            <a:off x="516871" y="3322651"/>
            <a:ext cx="6957708"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7" name="Picture 6" descr="logo_SG.wmf">
            <a:extLst>
              <a:ext uri="{FF2B5EF4-FFF2-40B4-BE49-F238E27FC236}">
                <a16:creationId xmlns:a16="http://schemas.microsoft.com/office/drawing/2014/main" id="{103C150A-F55A-4DC8-9370-323A5931EA3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000" y="6155351"/>
            <a:ext cx="2398184" cy="468371"/>
          </a:xfrm>
          <a:prstGeom prst="rect">
            <a:avLst/>
          </a:prstGeom>
        </p:spPr>
      </p:pic>
    </p:spTree>
    <p:extLst>
      <p:ext uri="{BB962C8B-B14F-4D97-AF65-F5344CB8AC3E}">
        <p14:creationId xmlns:p14="http://schemas.microsoft.com/office/powerpoint/2010/main" val="7885428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_2_Pictur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56000" y="2221471"/>
            <a:ext cx="5520000" cy="997132"/>
          </a:xfrm>
          <a:prstGeom prst="rect">
            <a:avLst/>
          </a:prstGeom>
          <a:noFill/>
        </p:spPr>
        <p:txBody>
          <a:bodyPr vert="horz" wrap="square" lIns="0" tIns="0" rIns="0" bIns="0" rtlCol="0" anchor="b">
            <a:spAutoFit/>
          </a:bodyPr>
          <a:lstStyle>
            <a:lvl1pPr>
              <a:defRPr lang="en-US" sz="4267" b="1" spc="0" noProof="0" dirty="0">
                <a:solidFill>
                  <a:schemeClr val="bg2"/>
                </a:solidFill>
                <a:ea typeface="+mn-ea"/>
                <a:cs typeface="+mn-cs"/>
              </a:defRPr>
            </a:lvl1pPr>
          </a:lstStyle>
          <a:p>
            <a:pPr marL="0" lvl="0"/>
            <a:r>
              <a:rPr lang="en-US" noProof="0" dirty="0"/>
              <a:t>CLICK TO edit section title</a:t>
            </a:r>
          </a:p>
        </p:txBody>
      </p:sp>
      <p:sp>
        <p:nvSpPr>
          <p:cNvPr id="9" name="Subtitle 2"/>
          <p:cNvSpPr>
            <a:spLocks noGrp="1"/>
          </p:cNvSpPr>
          <p:nvPr>
            <p:ph type="subTitle" idx="1" hasCustomPrompt="1"/>
          </p:nvPr>
        </p:nvSpPr>
        <p:spPr>
          <a:xfrm>
            <a:off x="1056000" y="3638401"/>
            <a:ext cx="552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b="1"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noProof="0" dirty="0"/>
              <a:t>Click to edit subsection title</a:t>
            </a:r>
          </a:p>
        </p:txBody>
      </p:sp>
      <p:sp>
        <p:nvSpPr>
          <p:cNvPr id="8" name="Picture Placeholder">
            <a:extLst>
              <a:ext uri="{FF2B5EF4-FFF2-40B4-BE49-F238E27FC236}">
                <a16:creationId xmlns:a16="http://schemas.microsoft.com/office/drawing/2014/main" id="{F5A6D089-4F00-427C-9F3B-72C8307ECF3B}"/>
              </a:ext>
            </a:extLst>
          </p:cNvPr>
          <p:cNvSpPr>
            <a:spLocks noGrp="1"/>
          </p:cNvSpPr>
          <p:nvPr>
            <p:ph type="pic" sz="quarter" idx="16" hasCustomPrompt="1"/>
          </p:nvPr>
        </p:nvSpPr>
        <p:spPr>
          <a:xfrm>
            <a:off x="6912000" y="0"/>
            <a:ext cx="528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pic>
        <p:nvPicPr>
          <p:cNvPr id="6" name="Picture 5" descr="logo_SG.wmf">
            <a:extLst>
              <a:ext uri="{FF2B5EF4-FFF2-40B4-BE49-F238E27FC236}">
                <a16:creationId xmlns:a16="http://schemas.microsoft.com/office/drawing/2014/main" id="{0C0DDCB3-9534-4212-88AC-1191165DEB1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000" y="6155351"/>
            <a:ext cx="2398184" cy="468371"/>
          </a:xfrm>
          <a:prstGeom prst="rect">
            <a:avLst/>
          </a:prstGeom>
        </p:spPr>
      </p:pic>
      <p:sp>
        <p:nvSpPr>
          <p:cNvPr id="7" name="Rectangle 6">
            <a:extLst>
              <a:ext uri="{FF2B5EF4-FFF2-40B4-BE49-F238E27FC236}">
                <a16:creationId xmlns:a16="http://schemas.microsoft.com/office/drawing/2014/main" id="{231B06B8-7F22-434A-89FB-73B49A1E30CF}"/>
              </a:ext>
            </a:extLst>
          </p:cNvPr>
          <p:cNvSpPr/>
          <p:nvPr userDrawn="1"/>
        </p:nvSpPr>
        <p:spPr>
          <a:xfrm>
            <a:off x="516871" y="3322651"/>
            <a:ext cx="4272000" cy="120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spTree>
    <p:extLst>
      <p:ext uri="{BB962C8B-B14F-4D97-AF65-F5344CB8AC3E}">
        <p14:creationId xmlns:p14="http://schemas.microsoft.com/office/powerpoint/2010/main" val="16127167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lide_Title">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6"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2000" y="6000001"/>
            <a:ext cx="113280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7" name="Rectangle 6">
            <a:extLst>
              <a:ext uri="{FF2B5EF4-FFF2-40B4-BE49-F238E27FC236}">
                <a16:creationId xmlns:a16="http://schemas.microsoft.com/office/drawing/2014/main" id="{65C8E765-7214-4A36-B32A-D18CCEC2BFC9}"/>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3016019113"/>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lide_Contents">
    <p:spTree>
      <p:nvGrpSpPr>
        <p:cNvPr id="1" name=""/>
        <p:cNvGrpSpPr/>
        <p:nvPr/>
      </p:nvGrpSpPr>
      <p:grpSpPr>
        <a:xfrm>
          <a:off x="0" y="0"/>
          <a:ext cx="0" cy="0"/>
          <a:chOff x="0" y="0"/>
          <a:chExt cx="0" cy="0"/>
        </a:xfrm>
      </p:grpSpPr>
      <p:sp>
        <p:nvSpPr>
          <p:cNvPr id="7"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2000" y="478525"/>
            <a:ext cx="11328000" cy="315407"/>
          </a:xfrm>
          <a:prstGeom prst="rect">
            <a:avLst/>
          </a:prstGeom>
        </p:spPr>
        <p:txBody>
          <a:bodyPr vert="horz" lIns="0" tIns="0" rIns="0" bIns="0" rtlCol="0" anchor="b">
            <a:spAutoFit/>
          </a:bodyPr>
          <a:lstStyle>
            <a:lvl1pPr>
              <a:defRPr lang="en-US" noProof="0" dirty="0">
                <a:latin typeface="+mj-lt"/>
              </a:defRPr>
            </a:lvl1pPr>
          </a:lstStyle>
          <a:p>
            <a:pPr lvl="0"/>
            <a:r>
              <a:rPr lang="en-US" noProof="0" dirty="0"/>
              <a:t>Click to add title</a:t>
            </a:r>
          </a:p>
        </p:txBody>
      </p:sp>
      <p:sp>
        <p:nvSpPr>
          <p:cNvPr id="6" name="Sources">
            <a:extLst>
              <a:ext uri="{FF2B5EF4-FFF2-40B4-BE49-F238E27FC236}">
                <a16:creationId xmlns:a16="http://schemas.microsoft.com/office/drawing/2014/main" id="{44691C9B-787E-48C1-BDA5-A310AD5E3E8D}"/>
              </a:ext>
            </a:extLst>
          </p:cNvPr>
          <p:cNvSpPr>
            <a:spLocks noGrp="1"/>
          </p:cNvSpPr>
          <p:nvPr>
            <p:ph type="body" sz="quarter" idx="13" hasCustomPrompt="1"/>
          </p:nvPr>
        </p:nvSpPr>
        <p:spPr>
          <a:xfrm>
            <a:off x="432000" y="6000001"/>
            <a:ext cx="113280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9" name="Content Placeholder 12">
            <a:extLst>
              <a:ext uri="{FF2B5EF4-FFF2-40B4-BE49-F238E27FC236}">
                <a16:creationId xmlns:a16="http://schemas.microsoft.com/office/drawing/2014/main" id="{C0168931-F605-4E53-922E-B5DE7077265D}"/>
              </a:ext>
            </a:extLst>
          </p:cNvPr>
          <p:cNvSpPr>
            <a:spLocks noGrp="1"/>
          </p:cNvSpPr>
          <p:nvPr>
            <p:ph sz="quarter" idx="14" hasCustomPrompt="1"/>
          </p:nvPr>
        </p:nvSpPr>
        <p:spPr>
          <a:xfrm>
            <a:off x="433917" y="1007936"/>
            <a:ext cx="11328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0" name="Rectangle 9">
            <a:extLst>
              <a:ext uri="{FF2B5EF4-FFF2-40B4-BE49-F238E27FC236}">
                <a16:creationId xmlns:a16="http://schemas.microsoft.com/office/drawing/2014/main" id="{6B788D0F-DDF7-4033-A15A-D24B8AE8FA21}"/>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8" name="Text Placeholder 3">
            <a:extLst>
              <a:ext uri="{FF2B5EF4-FFF2-40B4-BE49-F238E27FC236}">
                <a16:creationId xmlns:a16="http://schemas.microsoft.com/office/drawing/2014/main" id="{EBAF0065-3D22-49D7-BC76-C12278469DBA}"/>
              </a:ext>
            </a:extLst>
          </p:cNvPr>
          <p:cNvSpPr>
            <a:spLocks noGrp="1"/>
          </p:cNvSpPr>
          <p:nvPr>
            <p:ph idx="1"/>
          </p:nvPr>
        </p:nvSpPr>
        <p:spPr>
          <a:xfrm>
            <a:off x="432000" y="1534585"/>
            <a:ext cx="11328000" cy="1806991"/>
          </a:xfrm>
          <a:prstGeom prst="rect">
            <a:avLst/>
          </a:prstGeom>
        </p:spPr>
        <p:txBody>
          <a:bodyPr vert="horz" lIns="0" tIns="0" rIns="0" bIns="0" rtlCol="0">
            <a:spAutoFit/>
          </a:bodyPr>
          <a:lstStyle>
            <a:lvl2pPr marL="420589" indent="-228594">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612585" indent="-228594">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5375415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lide_Chart">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4" y="478525"/>
            <a:ext cx="11328403" cy="315407"/>
          </a:xfrm>
          <a:prstGeom prst="rect">
            <a:avLst/>
          </a:prstGeom>
        </p:spPr>
        <p:txBody>
          <a:bodyPr vert="horz" wrap="square"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1999" y="6000001"/>
            <a:ext cx="11329919"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16" name="Rectangle 15">
            <a:extLst>
              <a:ext uri="{FF2B5EF4-FFF2-40B4-BE49-F238E27FC236}">
                <a16:creationId xmlns:a16="http://schemas.microsoft.com/office/drawing/2014/main" id="{A5145554-7D16-47DF-A0A5-E6986D7FF91A}"/>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9" name="Content Placeholder 12">
            <a:extLst>
              <a:ext uri="{FF2B5EF4-FFF2-40B4-BE49-F238E27FC236}">
                <a16:creationId xmlns:a16="http://schemas.microsoft.com/office/drawing/2014/main" id="{E686FAEA-0798-4A94-A949-6314EA6C5F9D}"/>
              </a:ext>
            </a:extLst>
          </p:cNvPr>
          <p:cNvSpPr>
            <a:spLocks noGrp="1"/>
          </p:cNvSpPr>
          <p:nvPr>
            <p:ph sz="quarter" idx="14" hasCustomPrompt="1"/>
          </p:nvPr>
        </p:nvSpPr>
        <p:spPr>
          <a:xfrm>
            <a:off x="433917" y="1007936"/>
            <a:ext cx="11328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1" name="Content Placeholder 10">
            <a:extLst>
              <a:ext uri="{FF2B5EF4-FFF2-40B4-BE49-F238E27FC236}">
                <a16:creationId xmlns:a16="http://schemas.microsoft.com/office/drawing/2014/main" id="{40463BCE-CCCF-4B8F-8FB1-E4FA8101B555}"/>
              </a:ext>
            </a:extLst>
          </p:cNvPr>
          <p:cNvSpPr>
            <a:spLocks noGrp="1"/>
          </p:cNvSpPr>
          <p:nvPr>
            <p:ph sz="quarter" idx="16"/>
          </p:nvPr>
        </p:nvSpPr>
        <p:spPr>
          <a:xfrm>
            <a:off x="6385917" y="1545873"/>
            <a:ext cx="5376000" cy="4099200"/>
          </a:xfrm>
          <a:prstGeom prst="rect">
            <a:avLst/>
          </a:prstGeom>
          <a:solidFill>
            <a:schemeClr val="tx1">
              <a:lumMod val="10000"/>
              <a:lumOff val="90000"/>
            </a:schemeClr>
          </a:solidFill>
        </p:spPr>
        <p:txBody>
          <a:bodyPr vert="horz" wrap="square" lIns="36000" tIns="36000" rIns="36000" bIns="36000" rtlCol="0">
            <a:noAutofit/>
          </a:bodyPr>
          <a:lstStyle>
            <a:lvl1pPr marL="95998" indent="-95998" algn="l" defTabSz="1219170" rtl="0" eaLnBrk="1" latinLnBrk="0" hangingPunct="1">
              <a:spcBef>
                <a:spcPts val="533"/>
              </a:spcBef>
              <a:buClr>
                <a:schemeClr val="tx1">
                  <a:lumMod val="75000"/>
                  <a:lumOff val="25000"/>
                </a:schemeClr>
              </a:buClr>
              <a:buSzPct val="100000"/>
              <a:buFont typeface="Source Sans Pro" panose="020B0503030403020204" pitchFamily="34" charset="0"/>
              <a:buChar char="_"/>
              <a:defRPr lang="en-US" sz="1467" b="1" kern="1200" baseline="0" noProof="0" dirty="0" smtClean="0">
                <a:solidFill>
                  <a:schemeClr val="tx1"/>
                </a:solidFill>
                <a:latin typeface="+mn-lt"/>
                <a:ea typeface="+mn-ea"/>
                <a:cs typeface="Arial" pitchFamily="34" charset="0"/>
              </a:defRPr>
            </a:lvl1pPr>
            <a:lvl2pPr>
              <a:defRPr lang="en-US" sz="1467" dirty="0" smtClean="0"/>
            </a:lvl2pPr>
            <a:lvl3pPr>
              <a:defRPr lang="en-US" sz="1467" dirty="0" smtClean="0"/>
            </a:lvl3pPr>
            <a:lvl4pPr>
              <a:defRPr lang="en-US" sz="1467" dirty="0" smtClean="0"/>
            </a:lvl4pPr>
            <a:lvl5pPr>
              <a:defRPr lang="en-US" sz="1867" dirty="0"/>
            </a:lvl5pPr>
          </a:lstStyle>
          <a:p>
            <a:pPr marL="191995" lvl="0" indent="-191995">
              <a:lnSpc>
                <a:spcPct val="90000"/>
              </a:lnSpc>
              <a:buClrTx/>
              <a:buSzPct val="100000"/>
              <a:buFont typeface="Wingdings" panose="05000000000000000000" pitchFamily="2" charset="2"/>
              <a:buChar char=""/>
            </a:pPr>
            <a:r>
              <a:rPr lang="fr-FR"/>
              <a:t>Modifier les styles du texte du masque</a:t>
            </a:r>
          </a:p>
        </p:txBody>
      </p:sp>
      <p:sp>
        <p:nvSpPr>
          <p:cNvPr id="13" name="Text Placeholder 3">
            <a:extLst>
              <a:ext uri="{FF2B5EF4-FFF2-40B4-BE49-F238E27FC236}">
                <a16:creationId xmlns:a16="http://schemas.microsoft.com/office/drawing/2014/main" id="{7008761F-CD57-48A0-B67A-B7F82D1E6652}"/>
              </a:ext>
            </a:extLst>
          </p:cNvPr>
          <p:cNvSpPr>
            <a:spLocks noGrp="1"/>
          </p:cNvSpPr>
          <p:nvPr>
            <p:ph idx="1"/>
          </p:nvPr>
        </p:nvSpPr>
        <p:spPr>
          <a:xfrm>
            <a:off x="432000" y="1534585"/>
            <a:ext cx="5520000" cy="1806991"/>
          </a:xfrm>
          <a:prstGeom prst="rect">
            <a:avLst/>
          </a:prstGeom>
        </p:spPr>
        <p:txBody>
          <a:bodyPr vert="horz" lIns="0" tIns="0" rIns="0" bIns="0" rtlCol="0">
            <a:spAutoFit/>
          </a:bodyPr>
          <a:lstStyle>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7355168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lide_Right side Color">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5" y="478525"/>
            <a:ext cx="7437967" cy="315407"/>
          </a:xfrm>
          <a:prstGeom prst="rect">
            <a:avLst/>
          </a:prstGeom>
        </p:spPr>
        <p:txBody>
          <a:bodyPr vert="horz" wrap="square"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2000" y="6000001"/>
            <a:ext cx="7439881"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16" name="Rectangle 15">
            <a:extLst>
              <a:ext uri="{FF2B5EF4-FFF2-40B4-BE49-F238E27FC236}">
                <a16:creationId xmlns:a16="http://schemas.microsoft.com/office/drawing/2014/main" id="{A5145554-7D16-47DF-A0A5-E6986D7FF91A}"/>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9" name="Content Placeholder 12">
            <a:extLst>
              <a:ext uri="{FF2B5EF4-FFF2-40B4-BE49-F238E27FC236}">
                <a16:creationId xmlns:a16="http://schemas.microsoft.com/office/drawing/2014/main" id="{E686FAEA-0798-4A94-A949-6314EA6C5F9D}"/>
              </a:ext>
            </a:extLst>
          </p:cNvPr>
          <p:cNvSpPr>
            <a:spLocks noGrp="1"/>
          </p:cNvSpPr>
          <p:nvPr>
            <p:ph sz="quarter" idx="14" hasCustomPrompt="1"/>
          </p:nvPr>
        </p:nvSpPr>
        <p:spPr>
          <a:xfrm>
            <a:off x="433917" y="1007936"/>
            <a:ext cx="7440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i="0"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4" name="Text Placeholder 3">
            <a:extLst>
              <a:ext uri="{FF2B5EF4-FFF2-40B4-BE49-F238E27FC236}">
                <a16:creationId xmlns:a16="http://schemas.microsoft.com/office/drawing/2014/main" id="{E4D5E082-19E9-4D8D-9F6C-D1503B0154DC}"/>
              </a:ext>
            </a:extLst>
          </p:cNvPr>
          <p:cNvSpPr>
            <a:spLocks noGrp="1"/>
          </p:cNvSpPr>
          <p:nvPr>
            <p:ph type="body" sz="quarter" idx="15"/>
          </p:nvPr>
        </p:nvSpPr>
        <p:spPr>
          <a:xfrm>
            <a:off x="431800" y="1534584"/>
            <a:ext cx="7440000" cy="1748171"/>
          </a:xfrm>
          <a:prstGeom prst="rect">
            <a:avLst/>
          </a:prstGeom>
        </p:spPr>
        <p:txBody>
          <a:bodyPr vert="horz" lIns="0" tIns="0" rIns="0" bIns="0" rtlCol="0">
            <a:spAutoFit/>
          </a:bodyPr>
          <a:lstStyle>
            <a:lvl1pPr>
              <a:defRPr lang="en-US" dirty="0"/>
            </a:lvl1pPr>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vl5pPr>
              <a:defRPr lang="en-US" dirty="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279895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lide_Left side Color">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737233" y="6000001"/>
            <a:ext cx="70272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8" name="Text Placeholder 3">
            <a:extLst>
              <a:ext uri="{FF2B5EF4-FFF2-40B4-BE49-F238E27FC236}">
                <a16:creationId xmlns:a16="http://schemas.microsoft.com/office/drawing/2014/main" id="{0B620084-3877-4EDA-8E7A-9F6B0576B809}"/>
              </a:ext>
            </a:extLst>
          </p:cNvPr>
          <p:cNvSpPr>
            <a:spLocks noGrp="1"/>
          </p:cNvSpPr>
          <p:nvPr>
            <p:ph idx="1"/>
          </p:nvPr>
        </p:nvSpPr>
        <p:spPr>
          <a:xfrm>
            <a:off x="4735117" y="1534585"/>
            <a:ext cx="7027200" cy="1806991"/>
          </a:xfrm>
          <a:prstGeom prst="rect">
            <a:avLst/>
          </a:prstGeom>
        </p:spPr>
        <p:txBody>
          <a:bodyPr vert="horz" lIns="0" tIns="0" rIns="0" bIns="0" rtlCol="0">
            <a:spAutoFit/>
          </a:bodyPr>
          <a:lstStyle>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745830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ithout title left">
    <p:spTree>
      <p:nvGrpSpPr>
        <p:cNvPr id="1" name=""/>
        <p:cNvGrpSpPr/>
        <p:nvPr/>
      </p:nvGrpSpPr>
      <p:grpSpPr>
        <a:xfrm>
          <a:off x="0" y="0"/>
          <a:ext cx="0" cy="0"/>
          <a:chOff x="0" y="0"/>
          <a:chExt cx="0" cy="0"/>
        </a:xfrm>
      </p:grpSpPr>
      <p:sp>
        <p:nvSpPr>
          <p:cNvPr id="4" name="Rectangle 3"/>
          <p:cNvSpPr/>
          <p:nvPr/>
        </p:nvSpPr>
        <p:spPr>
          <a:xfrm>
            <a:off x="307106" y="1112108"/>
            <a:ext cx="5792053" cy="481889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atin typeface="Arial" pitchFamily="34" charset="0"/>
              </a:rPr>
              <a:t> </a:t>
            </a:r>
          </a:p>
        </p:txBody>
      </p:sp>
      <p:sp>
        <p:nvSpPr>
          <p:cNvPr id="3" name="Text Placeholder 7"/>
          <p:cNvSpPr>
            <a:spLocks noGrp="1"/>
          </p:cNvSpPr>
          <p:nvPr>
            <p:ph type="body" sz="quarter" idx="10" hasCustomPrompt="1"/>
          </p:nvPr>
        </p:nvSpPr>
        <p:spPr>
          <a:xfrm>
            <a:off x="307105" y="158451"/>
            <a:ext cx="11590803" cy="578193"/>
          </a:xfrm>
          <a:prstGeom prst="rect">
            <a:avLst/>
          </a:prstGeom>
        </p:spPr>
        <p:txBody>
          <a:bodyPr anchor="ctr"/>
          <a:lstStyle>
            <a:lvl1pPr marL="0" indent="0">
              <a:buNone/>
              <a:defRPr sz="3200" b="1">
                <a:latin typeface="Arial" panose="020B0604020202020204" pitchFamily="34" charset="0"/>
                <a:cs typeface="Arial" panose="020B0604020202020204" pitchFamily="34" charset="0"/>
              </a:defRPr>
            </a:lvl1pPr>
          </a:lstStyle>
          <a:p>
            <a:pPr lvl="0"/>
            <a:r>
              <a:rPr lang="fr-FR" dirty="0"/>
              <a:t>TITLE</a:t>
            </a:r>
            <a:endParaRPr lang="en-US" dirty="0"/>
          </a:p>
        </p:txBody>
      </p:sp>
      <p:sp>
        <p:nvSpPr>
          <p:cNvPr id="5" name="Text Placeholder 7"/>
          <p:cNvSpPr>
            <a:spLocks noGrp="1"/>
          </p:cNvSpPr>
          <p:nvPr>
            <p:ph type="body" sz="quarter" idx="11" hasCustomPrompt="1"/>
          </p:nvPr>
        </p:nvSpPr>
        <p:spPr>
          <a:xfrm>
            <a:off x="307105" y="742822"/>
            <a:ext cx="11590803" cy="369286"/>
          </a:xfrm>
          <a:prstGeom prst="rect">
            <a:avLst/>
          </a:prstGeom>
        </p:spPr>
        <p:txBody>
          <a:bodyPr anchor="ctr"/>
          <a:lstStyle>
            <a:lvl1pPr marL="0" indent="0">
              <a:buNone/>
              <a:defRPr sz="1800" b="1">
                <a:solidFill>
                  <a:schemeClr val="bg1">
                    <a:lumMod val="65000"/>
                  </a:schemeClr>
                </a:solidFill>
                <a:latin typeface="Arial" panose="020B0604020202020204" pitchFamily="34" charset="0"/>
                <a:cs typeface="Arial" panose="020B0604020202020204" pitchFamily="34" charset="0"/>
              </a:defRPr>
            </a:lvl1pPr>
          </a:lstStyle>
          <a:p>
            <a:pPr lvl="0"/>
            <a:r>
              <a:rPr lang="fr-FR" dirty="0"/>
              <a:t>SUBTITLE</a:t>
            </a:r>
            <a:endParaRPr lang="en-US" dirty="0"/>
          </a:p>
        </p:txBody>
      </p:sp>
    </p:spTree>
    <p:extLst>
      <p:ext uri="{BB962C8B-B14F-4D97-AF65-F5344CB8AC3E}">
        <p14:creationId xmlns:p14="http://schemas.microsoft.com/office/powerpoint/2010/main" val="5819244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oC Title"/>
          <p:cNvSpPr>
            <a:spLocks noGrp="1"/>
          </p:cNvSpPr>
          <p:nvPr>
            <p:ph type="title" hasCustomPrompt="1"/>
          </p:nvPr>
        </p:nvSpPr>
        <p:spPr>
          <a:xfrm>
            <a:off x="433917"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ToC Content"/>
          <p:cNvSpPr>
            <a:spLocks noGrp="1"/>
          </p:cNvSpPr>
          <p:nvPr>
            <p:ph idx="1" hasCustomPrompt="1"/>
          </p:nvPr>
        </p:nvSpPr>
        <p:spPr>
          <a:xfrm>
            <a:off x="433918" y="1536000"/>
            <a:ext cx="11330516" cy="667940"/>
          </a:xfrm>
          <a:prstGeom prst="rect">
            <a:avLst/>
          </a:prstGeom>
        </p:spPr>
        <p:txBody>
          <a:bodyPr rIns="0">
            <a:spAutoFit/>
          </a:bodyPr>
          <a:lstStyle>
            <a:lvl1pPr marL="479988" indent="-479988">
              <a:spcBef>
                <a:spcPts val="1333"/>
              </a:spcBef>
              <a:spcAft>
                <a:spcPts val="267"/>
              </a:spcAft>
              <a:buClr>
                <a:srgbClr val="E60028"/>
              </a:buClr>
              <a:buSzPct val="100000"/>
              <a:buFont typeface="+mj-lt"/>
              <a:buNone/>
              <a:tabLst>
                <a:tab pos="11239219" algn="r"/>
              </a:tabLst>
              <a:defRPr sz="2400" b="1" cap="all" baseline="0">
                <a:solidFill>
                  <a:srgbClr val="E60028"/>
                </a:solidFill>
                <a:latin typeface="+mn-lt"/>
              </a:defRPr>
            </a:lvl1pPr>
            <a:lvl2pPr marL="959976" indent="-479988">
              <a:spcBef>
                <a:spcPts val="267"/>
              </a:spcBef>
              <a:buClrTx/>
              <a:buSzPct val="100000"/>
              <a:buFont typeface="+mj-lt"/>
              <a:buAutoNum type="alphaUcPeriod"/>
              <a:tabLst>
                <a:tab pos="11239219" algn="r"/>
              </a:tabLst>
              <a:defRPr sz="1867" cap="none" baseline="0">
                <a:latin typeface="+mn-lt"/>
              </a:defRPr>
            </a:lvl2pPr>
            <a:lvl3pPr marL="479988" indent="0">
              <a:spcBef>
                <a:spcPts val="3733"/>
              </a:spcBef>
              <a:buNone/>
              <a:tabLst>
                <a:tab pos="11239219" algn="r"/>
              </a:tabLst>
              <a:defRPr sz="1867" b="0" cap="all" baseline="0">
                <a:solidFill>
                  <a:srgbClr val="E60028"/>
                </a:solidFill>
              </a:defRPr>
            </a:lvl3pPr>
            <a:lvl4pPr marL="959976" indent="-479988">
              <a:spcBef>
                <a:spcPts val="267"/>
              </a:spcBef>
              <a:buClrTx/>
              <a:buFont typeface="+mj-lt"/>
              <a:buAutoNum type="alphaUcPeriod"/>
              <a:tabLst>
                <a:tab pos="11239219" algn="r"/>
              </a:tabLst>
              <a:defRPr sz="1600" cap="none" baseline="0"/>
            </a:lvl4pPr>
            <a:lvl5pPr marL="719982" indent="0">
              <a:buNone/>
              <a:tabLst>
                <a:tab pos="10650800" algn="r"/>
              </a:tabLst>
              <a:defRPr sz="1067" cap="all" baseline="0"/>
            </a:lvl5pPr>
          </a:lstStyle>
          <a:p>
            <a:pPr lvl="0"/>
            <a:r>
              <a:rPr lang="en-US" noProof="0" dirty="0"/>
              <a:t>CLICK TO add section title</a:t>
            </a:r>
          </a:p>
          <a:p>
            <a:pPr lvl="1"/>
            <a:r>
              <a:rPr lang="en-US" noProof="0" dirty="0"/>
              <a:t>Increase level to add subsection title</a:t>
            </a:r>
          </a:p>
        </p:txBody>
      </p:sp>
      <p:sp>
        <p:nvSpPr>
          <p:cNvPr id="7" name="Rectangle 6">
            <a:extLst>
              <a:ext uri="{FF2B5EF4-FFF2-40B4-BE49-F238E27FC236}">
                <a16:creationId xmlns:a16="http://schemas.microsoft.com/office/drawing/2014/main" id="{762E0767-2C7B-4A8B-88C1-F85FEC17A762}"/>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18196421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Disclaimer Text"/>
          <p:cNvSpPr>
            <a:spLocks noGrp="1"/>
          </p:cNvSpPr>
          <p:nvPr>
            <p:ph type="body" sz="quarter" idx="14" hasCustomPrompt="1"/>
          </p:nvPr>
        </p:nvSpPr>
        <p:spPr>
          <a:xfrm>
            <a:off x="433918" y="1534584"/>
            <a:ext cx="11330516" cy="175432"/>
          </a:xfrm>
          <a:prstGeom prst="rect">
            <a:avLst/>
          </a:prstGeom>
        </p:spPr>
        <p:txBody>
          <a:bodyPr wrap="square" rIns="0">
            <a:spAutoFit/>
          </a:bodyPr>
          <a:lstStyle>
            <a:lvl1pPr marL="0" indent="0">
              <a:lnSpc>
                <a:spcPct val="95000"/>
              </a:lnSpc>
              <a:spcBef>
                <a:spcPts val="800"/>
              </a:spcBef>
              <a:spcAft>
                <a:spcPts val="0"/>
              </a:spcAft>
              <a:buFontTx/>
              <a:buNone/>
              <a:defRPr sz="1200" b="0" i="0">
                <a:solidFill>
                  <a:schemeClr val="tx1"/>
                </a:solidFill>
                <a:latin typeface="+mn-lt"/>
                <a:ea typeface="Source Sans Pro" pitchFamily="34" charset="0"/>
              </a:defRPr>
            </a:lvl1pPr>
            <a:lvl2pPr marL="239994" indent="-239994">
              <a:spcBef>
                <a:spcPts val="800"/>
              </a:spcBef>
              <a:buClr>
                <a:schemeClr val="tx1">
                  <a:lumMod val="65000"/>
                  <a:lumOff val="35000"/>
                </a:schemeClr>
              </a:buClr>
              <a:buSzPct val="100000"/>
              <a:buFont typeface="Arial" pitchFamily="34" charset="0"/>
              <a:buChar char="-"/>
              <a:defRPr sz="1467" b="0" i="1">
                <a:solidFill>
                  <a:schemeClr val="tx1"/>
                </a:solidFill>
              </a:defRPr>
            </a:lvl2pPr>
            <a:lvl3pPr marL="479988" indent="-239994">
              <a:spcBef>
                <a:spcPts val="267"/>
              </a:spcBef>
              <a:buClr>
                <a:schemeClr val="tx1">
                  <a:lumMod val="65000"/>
                  <a:lumOff val="35000"/>
                </a:schemeClr>
              </a:buClr>
              <a:buSzPct val="100000"/>
              <a:buFont typeface="Arial" pitchFamily="34" charset="0"/>
              <a:buChar char="-"/>
              <a:defRPr sz="1467" i="1"/>
            </a:lvl3pPr>
            <a:lvl4pPr marL="335992" indent="-143996">
              <a:spcBef>
                <a:spcPts val="133"/>
              </a:spcBef>
              <a:buClr>
                <a:schemeClr val="tx2"/>
              </a:buClr>
              <a:buSzPct val="90000"/>
              <a:buFont typeface="Arial" pitchFamily="34" charset="0"/>
              <a:buChar char="●"/>
              <a:defRPr sz="1467" i="1"/>
            </a:lvl4pPr>
            <a:lvl5pPr marL="479988" indent="-143996">
              <a:spcBef>
                <a:spcPts val="133"/>
              </a:spcBef>
              <a:buClr>
                <a:schemeClr val="tx2"/>
              </a:buClr>
              <a:buSzPct val="90000"/>
              <a:buFont typeface="Wingdings 3" pitchFamily="18" charset="2"/>
              <a:buChar char=""/>
              <a:defRPr sz="1467" i="1"/>
            </a:lvl5pPr>
          </a:lstStyle>
          <a:p>
            <a:pPr lvl="0"/>
            <a:r>
              <a:rPr lang="en-US" noProof="0" dirty="0"/>
              <a:t>Click to edit Master text styles</a:t>
            </a:r>
          </a:p>
        </p:txBody>
      </p:sp>
      <p:sp>
        <p:nvSpPr>
          <p:cNvPr id="5" name="Disclaimer Title"/>
          <p:cNvSpPr>
            <a:spLocks noGrp="1"/>
          </p:cNvSpPr>
          <p:nvPr>
            <p:ph type="title" hasCustomPrompt="1"/>
          </p:nvPr>
        </p:nvSpPr>
        <p:spPr>
          <a:xfrm>
            <a:off x="433917"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9" name="Sources">
            <a:extLst>
              <a:ext uri="{FF2B5EF4-FFF2-40B4-BE49-F238E27FC236}">
                <a16:creationId xmlns:a16="http://schemas.microsoft.com/office/drawing/2014/main" id="{66CDEB1D-B8F5-47BA-8571-0C6D5BB9DF26}"/>
              </a:ext>
            </a:extLst>
          </p:cNvPr>
          <p:cNvSpPr>
            <a:spLocks noGrp="1"/>
          </p:cNvSpPr>
          <p:nvPr>
            <p:ph type="body" sz="quarter" idx="13" hasCustomPrompt="1"/>
          </p:nvPr>
        </p:nvSpPr>
        <p:spPr>
          <a:xfrm>
            <a:off x="432000" y="6000001"/>
            <a:ext cx="113280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8" name="Rectangle 7">
            <a:extLst>
              <a:ext uri="{FF2B5EF4-FFF2-40B4-BE49-F238E27FC236}">
                <a16:creationId xmlns:a16="http://schemas.microsoft.com/office/drawing/2014/main" id="{3FC1BBD5-C468-4B07-AEDC-B9D783237610}"/>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16420553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5242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End Slide_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41862" y="2914840"/>
            <a:ext cx="7308813" cy="1028392"/>
          </a:xfrm>
          <a:prstGeom prst="rect">
            <a:avLst/>
          </a:prstGeom>
        </p:spPr>
      </p:pic>
    </p:spTree>
    <p:extLst>
      <p:ext uri="{BB962C8B-B14F-4D97-AF65-F5344CB8AC3E}">
        <p14:creationId xmlns:p14="http://schemas.microsoft.com/office/powerpoint/2010/main" val="34873192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End Slide_Black">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41857" y="2914841"/>
            <a:ext cx="7308823" cy="1028393"/>
          </a:xfrm>
          <a:prstGeom prst="rect">
            <a:avLst/>
          </a:prstGeom>
        </p:spPr>
      </p:pic>
    </p:spTree>
    <p:extLst>
      <p:ext uri="{BB962C8B-B14F-4D97-AF65-F5344CB8AC3E}">
        <p14:creationId xmlns:p14="http://schemas.microsoft.com/office/powerpoint/2010/main" val="32935478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End Slide_Re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41857" y="2914841"/>
            <a:ext cx="7308823" cy="1028393"/>
          </a:xfrm>
          <a:prstGeom prst="rect">
            <a:avLst/>
          </a:prstGeom>
        </p:spPr>
      </p:pic>
    </p:spTree>
    <p:extLst>
      <p:ext uri="{BB962C8B-B14F-4D97-AF65-F5344CB8AC3E}">
        <p14:creationId xmlns:p14="http://schemas.microsoft.com/office/powerpoint/2010/main" val="7412842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2" name="Slide Title"/>
          <p:cNvSpPr>
            <a:spLocks noGrp="1"/>
          </p:cNvSpPr>
          <p:nvPr>
            <p:ph type="title" hasCustomPrompt="1"/>
          </p:nvPr>
        </p:nvSpPr>
        <p:spPr>
          <a:xfrm>
            <a:off x="423986" y="292531"/>
            <a:ext cx="11340447" cy="315300"/>
          </a:xfrm>
        </p:spPr>
        <p:txBody>
          <a:bodyPr vert="horz" lIns="0" tIns="0" rIns="0" bIns="0" rtlCol="0" anchor="b">
            <a:spAutoFit/>
          </a:bodyPr>
          <a:lstStyle>
            <a:lvl1pPr>
              <a:defRPr lang="en-GB" dirty="0"/>
            </a:lvl1pPr>
          </a:lstStyle>
          <a:p>
            <a:pPr lvl="0"/>
            <a:r>
              <a:rPr lang="en-US" dirty="0"/>
              <a:t>Click to add title</a:t>
            </a:r>
            <a:endParaRPr lang="en-GB" dirty="0"/>
          </a:p>
        </p:txBody>
      </p:sp>
      <p:sp>
        <p:nvSpPr>
          <p:cNvPr id="4" name="Sources"/>
          <p:cNvSpPr>
            <a:spLocks noGrp="1"/>
          </p:cNvSpPr>
          <p:nvPr>
            <p:ph type="body" sz="quarter" idx="13" hasCustomPrompt="1"/>
          </p:nvPr>
        </p:nvSpPr>
        <p:spPr>
          <a:xfrm>
            <a:off x="423986" y="6188303"/>
            <a:ext cx="11340447" cy="107723"/>
          </a:xfrm>
        </p:spPr>
        <p:txBody>
          <a:bodyPr tIns="0" rIns="0" bIns="0" anchor="b" anchorCtr="0"/>
          <a:lstStyle>
            <a:lvl1pPr marL="1588" indent="-1588">
              <a:spcBef>
                <a:spcPts val="0"/>
              </a:spcBef>
              <a:buNone/>
              <a:defRPr sz="700" b="0" i="1" baseline="0">
                <a:solidFill>
                  <a:schemeClr val="tx1"/>
                </a:solidFill>
              </a:defRPr>
            </a:lvl1pPr>
            <a:lvl2pPr marL="179996" indent="-179996">
              <a:spcBef>
                <a:spcPts val="0"/>
              </a:spcBef>
              <a:buNone/>
              <a:defRPr sz="700" i="1" baseline="0"/>
            </a:lvl2pPr>
            <a:lvl3pPr>
              <a:buNone/>
              <a:defRPr/>
            </a:lvl3pPr>
            <a:lvl4pPr>
              <a:buNone/>
              <a:defRPr/>
            </a:lvl4pPr>
            <a:lvl5pPr>
              <a:buNone/>
              <a:defRPr/>
            </a:lvl5pPr>
          </a:lstStyle>
          <a:p>
            <a:pPr lvl="0"/>
            <a:r>
              <a:rPr lang="en-GB" noProof="0" dirty="0"/>
              <a:t>Click to add sources</a:t>
            </a:r>
          </a:p>
        </p:txBody>
      </p:sp>
    </p:spTree>
    <p:extLst>
      <p:ext uri="{BB962C8B-B14F-4D97-AF65-F5344CB8AC3E}">
        <p14:creationId xmlns:p14="http://schemas.microsoft.com/office/powerpoint/2010/main" val="40003716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Layout: Bas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A4 Print Template - CLICK TO ADD TITLE</a:t>
            </a:r>
            <a:endParaRPr lang="en-GB" dirty="0"/>
          </a:p>
        </p:txBody>
      </p:sp>
      <p:sp>
        <p:nvSpPr>
          <p:cNvPr id="3" name="Content Placeholder 2"/>
          <p:cNvSpPr>
            <a:spLocks noGrp="1"/>
          </p:cNvSpPr>
          <p:nvPr>
            <p:ph idx="1" hasCustomPrompt="1"/>
          </p:nvPr>
        </p:nvSpPr>
        <p:spPr/>
        <p:txBody>
          <a:bodyPr/>
          <a:lstStyle>
            <a:lvl1pPr>
              <a:defRPr baseline="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2266423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ver_Colo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EA31-1F26-44D6-99A8-702D0F52951F}"/>
              </a:ext>
            </a:extLst>
          </p:cNvPr>
          <p:cNvSpPr/>
          <p:nvPr userDrawn="1"/>
        </p:nvSpPr>
        <p:spPr>
          <a:xfrm>
            <a:off x="0" y="0"/>
            <a:ext cx="480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Cover Subtitle"/>
          <p:cNvSpPr>
            <a:spLocks noGrp="1"/>
          </p:cNvSpPr>
          <p:nvPr>
            <p:ph type="subTitle" idx="1"/>
          </p:nvPr>
        </p:nvSpPr>
        <p:spPr>
          <a:xfrm>
            <a:off x="5088000" y="4320001"/>
            <a:ext cx="6674317" cy="332399"/>
          </a:xfrm>
          <a:prstGeom prst="rect">
            <a:avLst/>
          </a:prstGeom>
          <a:noFill/>
        </p:spPr>
        <p:txBody>
          <a:bodyPr wrap="square" lIns="0" tIns="0" rIns="0" bIns="0" rtlCol="0" anchor="t">
            <a:spAutoFit/>
          </a:bodyPr>
          <a:lstStyle>
            <a:lvl1pPr marL="0" indent="0" algn="l" defTabSz="1219170" rtl="0" eaLnBrk="1" latinLnBrk="0" hangingPunct="1">
              <a:spcBef>
                <a:spcPts val="1200"/>
              </a:spcBef>
              <a:buClr>
                <a:schemeClr val="tx2"/>
              </a:buClr>
              <a:buSzPct val="90000"/>
              <a:buFont typeface="Wingdings" pitchFamily="2" charset="2"/>
              <a:buNone/>
              <a:defRPr lang="en-GB" sz="2400" b="0" kern="1200" cap="none" spc="0" baseline="0" dirty="0">
                <a:solidFill>
                  <a:schemeClr val="tx1"/>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noProof="0" dirty="0"/>
          </a:p>
        </p:txBody>
      </p:sp>
      <p:sp>
        <p:nvSpPr>
          <p:cNvPr id="16" name="Cover Title"/>
          <p:cNvSpPr>
            <a:spLocks noGrp="1"/>
          </p:cNvSpPr>
          <p:nvPr>
            <p:ph type="ctrTitle"/>
          </p:nvPr>
        </p:nvSpPr>
        <p:spPr>
          <a:xfrm>
            <a:off x="5088000" y="3279376"/>
            <a:ext cx="6674317" cy="558101"/>
          </a:xfrm>
          <a:prstGeom prst="rect">
            <a:avLst/>
          </a:prstGeom>
          <a:noFill/>
        </p:spPr>
        <p:txBody>
          <a:bodyPr wrap="square" lIns="0" tIns="0" rIns="0" bIns="0" rtlCol="0" anchor="b">
            <a:spAutoFit/>
          </a:bodyPr>
          <a:lstStyle>
            <a:lvl1pPr marL="0" algn="l" defTabSz="1219170" rtl="0" eaLnBrk="1" fontAlgn="base" latinLnBrk="0" hangingPunct="1">
              <a:lnSpc>
                <a:spcPct val="85000"/>
              </a:lnSpc>
              <a:spcBef>
                <a:spcPct val="0"/>
              </a:spcBef>
              <a:spcAft>
                <a:spcPct val="0"/>
              </a:spcAft>
              <a:buNone/>
              <a:defRPr lang="en-GB" sz="4267" b="1" kern="1200" spc="0" baseline="0" dirty="0">
                <a:solidFill>
                  <a:schemeClr val="tx1"/>
                </a:solidFill>
                <a:latin typeface="+mj-lt"/>
                <a:ea typeface="+mn-ea"/>
                <a:cs typeface="+mn-cs"/>
              </a:defRPr>
            </a:lvl1pPr>
          </a:lstStyle>
          <a:p>
            <a:endParaRPr lang="fr-FR" noProof="0" dirty="0"/>
          </a:p>
        </p:txBody>
      </p:sp>
      <p:sp>
        <p:nvSpPr>
          <p:cNvPr id="25" name="Privacy"/>
          <p:cNvSpPr>
            <a:spLocks noGrp="1"/>
          </p:cNvSpPr>
          <p:nvPr>
            <p:ph type="body" sz="quarter" idx="15"/>
          </p:nvPr>
        </p:nvSpPr>
        <p:spPr>
          <a:xfrm>
            <a:off x="11762252" y="208741"/>
            <a:ext cx="65" cy="184602"/>
          </a:xfrm>
          <a:prstGeom prst="rect">
            <a:avLst/>
          </a:prstGeom>
          <a:noFill/>
        </p:spPr>
        <p:txBody>
          <a:bodyPr wrap="none" lIns="0" tIns="0" rIns="0" bIns="0" rtlCol="0" anchor="ctr">
            <a:spAutoFit/>
          </a:bodyPr>
          <a:lstStyle>
            <a:lvl1pPr marL="0" indent="0" algn="r"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endParaRPr lang="fr-FR" noProof="0" dirty="0"/>
          </a:p>
        </p:txBody>
      </p:sp>
      <p:sp>
        <p:nvSpPr>
          <p:cNvPr id="9" name="Rectangle 8">
            <a:extLst>
              <a:ext uri="{FF2B5EF4-FFF2-40B4-BE49-F238E27FC236}">
                <a16:creationId xmlns:a16="http://schemas.microsoft.com/office/drawing/2014/main" id="{03C103AA-93E6-4C23-9DA4-9FEBE6A55434}"/>
              </a:ext>
            </a:extLst>
          </p:cNvPr>
          <p:cNvSpPr/>
          <p:nvPr userDrawn="1"/>
        </p:nvSpPr>
        <p:spPr>
          <a:xfrm>
            <a:off x="2834381" y="3974400"/>
            <a:ext cx="4896000"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10" name="Picture 9">
            <a:extLst>
              <a:ext uri="{FF2B5EF4-FFF2-40B4-BE49-F238E27FC236}">
                <a16:creationId xmlns:a16="http://schemas.microsoft.com/office/drawing/2014/main" id="{D8F5509E-AB7B-4E07-8BA2-2B03EE1F298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88001" y="6060397"/>
            <a:ext cx="4061063" cy="571415"/>
          </a:xfrm>
          <a:prstGeom prst="rect">
            <a:avLst/>
          </a:prstGeom>
        </p:spPr>
      </p:pic>
    </p:spTree>
    <p:extLst>
      <p:ext uri="{BB962C8B-B14F-4D97-AF65-F5344CB8AC3E}">
        <p14:creationId xmlns:p14="http://schemas.microsoft.com/office/powerpoint/2010/main" val="32339731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over_Picture">
    <p:spTree>
      <p:nvGrpSpPr>
        <p:cNvPr id="1" name=""/>
        <p:cNvGrpSpPr/>
        <p:nvPr/>
      </p:nvGrpSpPr>
      <p:grpSpPr>
        <a:xfrm>
          <a:off x="0" y="0"/>
          <a:ext cx="0" cy="0"/>
          <a:chOff x="0" y="0"/>
          <a:chExt cx="0" cy="0"/>
        </a:xfrm>
      </p:grpSpPr>
      <p:sp>
        <p:nvSpPr>
          <p:cNvPr id="22" name="Picture Placeholder">
            <a:extLst>
              <a:ext uri="{FF2B5EF4-FFF2-40B4-BE49-F238E27FC236}">
                <a16:creationId xmlns:a16="http://schemas.microsoft.com/office/drawing/2014/main" id="{2EF15FF5-02DC-489F-B615-26E248973116}"/>
              </a:ext>
            </a:extLst>
          </p:cNvPr>
          <p:cNvSpPr>
            <a:spLocks noGrp="1"/>
          </p:cNvSpPr>
          <p:nvPr>
            <p:ph type="pic" sz="quarter" idx="16" hasCustomPrompt="1"/>
          </p:nvPr>
        </p:nvSpPr>
        <p:spPr>
          <a:xfrm>
            <a:off x="0" y="0"/>
            <a:ext cx="480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sp>
        <p:nvSpPr>
          <p:cNvPr id="14" name="Cover Subtitle"/>
          <p:cNvSpPr>
            <a:spLocks noGrp="1"/>
          </p:cNvSpPr>
          <p:nvPr>
            <p:ph type="subTitle" idx="1" hasCustomPrompt="1"/>
          </p:nvPr>
        </p:nvSpPr>
        <p:spPr>
          <a:xfrm>
            <a:off x="5088000" y="4320001"/>
            <a:ext cx="6674317" cy="332399"/>
          </a:xfrm>
          <a:prstGeom prst="rect">
            <a:avLst/>
          </a:prstGeom>
          <a:noFill/>
        </p:spPr>
        <p:txBody>
          <a:bodyPr wrap="square" lIns="0" tIns="0" rIns="0" bIns="0" rtlCol="0" anchor="t">
            <a:spAutoFit/>
          </a:bodyPr>
          <a:lstStyle>
            <a:lvl1pPr marL="0" indent="0" algn="l" defTabSz="1219170" rtl="0" eaLnBrk="1" latinLnBrk="0" hangingPunct="1">
              <a:spcBef>
                <a:spcPts val="1200"/>
              </a:spcBef>
              <a:buClr>
                <a:schemeClr val="tx2"/>
              </a:buClr>
              <a:buSzPct val="90000"/>
              <a:buFont typeface="Wingdings" pitchFamily="2" charset="2"/>
              <a:buNone/>
              <a:defRPr lang="en-GB" sz="2400" b="0" kern="1200" cap="none" spc="0" baseline="0" dirty="0">
                <a:solidFill>
                  <a:schemeClr val="bg2"/>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subtitle</a:t>
            </a:r>
          </a:p>
        </p:txBody>
      </p:sp>
      <p:sp>
        <p:nvSpPr>
          <p:cNvPr id="16" name="Cover Title"/>
          <p:cNvSpPr>
            <a:spLocks noGrp="1"/>
          </p:cNvSpPr>
          <p:nvPr>
            <p:ph type="ctrTitle" hasCustomPrompt="1"/>
          </p:nvPr>
        </p:nvSpPr>
        <p:spPr>
          <a:xfrm>
            <a:off x="5088000" y="2721275"/>
            <a:ext cx="6674317" cy="1116203"/>
          </a:xfrm>
          <a:prstGeom prst="rect">
            <a:avLst/>
          </a:prstGeom>
          <a:noFill/>
        </p:spPr>
        <p:txBody>
          <a:bodyPr wrap="square" lIns="0" tIns="0" rIns="0" bIns="0" rtlCol="0" anchor="b">
            <a:spAutoFit/>
          </a:bodyPr>
          <a:lstStyle>
            <a:lvl1pPr marL="0" algn="l" defTabSz="1219170" rtl="0" eaLnBrk="1" fontAlgn="base" latinLnBrk="0" hangingPunct="1">
              <a:lnSpc>
                <a:spcPct val="85000"/>
              </a:lnSpc>
              <a:spcBef>
                <a:spcPct val="0"/>
              </a:spcBef>
              <a:spcAft>
                <a:spcPct val="0"/>
              </a:spcAft>
              <a:buNone/>
              <a:defRPr lang="en-GB" sz="4267" b="1" kern="1200" spc="0" baseline="0" dirty="0">
                <a:solidFill>
                  <a:schemeClr val="bg2"/>
                </a:solidFill>
                <a:latin typeface="+mj-lt"/>
                <a:ea typeface="+mn-ea"/>
                <a:cs typeface="+mn-cs"/>
              </a:defRPr>
            </a:lvl1pPr>
          </a:lstStyle>
          <a:p>
            <a:r>
              <a:rPr lang="en-US" noProof="0" dirty="0"/>
              <a:t>CLICK TO edit presentation title</a:t>
            </a:r>
          </a:p>
        </p:txBody>
      </p:sp>
      <p:sp>
        <p:nvSpPr>
          <p:cNvPr id="25" name="Privacy"/>
          <p:cNvSpPr>
            <a:spLocks noGrp="1"/>
          </p:cNvSpPr>
          <p:nvPr>
            <p:ph type="body" sz="quarter" idx="15" hasCustomPrompt="1"/>
          </p:nvPr>
        </p:nvSpPr>
        <p:spPr>
          <a:xfrm>
            <a:off x="8806379" y="208710"/>
            <a:ext cx="2955939" cy="184665"/>
          </a:xfrm>
          <a:prstGeom prst="rect">
            <a:avLst/>
          </a:prstGeom>
          <a:noFill/>
        </p:spPr>
        <p:txBody>
          <a:bodyPr wrap="none" lIns="0" tIns="0" rIns="0" bIns="0" rtlCol="0" anchor="ctr">
            <a:spAutoFit/>
          </a:bodyPr>
          <a:lstStyle>
            <a:lvl1pPr marL="0" indent="0" algn="r"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fr-FR" noProof="0" dirty="0"/>
              <a:t>Niveau de confidentialité</a:t>
            </a:r>
          </a:p>
        </p:txBody>
      </p:sp>
      <p:sp>
        <p:nvSpPr>
          <p:cNvPr id="12" name="DatePresentation"/>
          <p:cNvSpPr>
            <a:spLocks noGrp="1"/>
          </p:cNvSpPr>
          <p:nvPr>
            <p:ph type="body" sz="quarter" idx="13" hasCustomPrompt="1"/>
          </p:nvPr>
        </p:nvSpPr>
        <p:spPr>
          <a:xfrm>
            <a:off x="5088001" y="219000"/>
            <a:ext cx="516873" cy="184602"/>
          </a:xfrm>
          <a:prstGeom prst="rect">
            <a:avLst/>
          </a:prstGeom>
          <a:noFill/>
        </p:spPr>
        <p:txBody>
          <a:bodyPr wrap="none" lIns="0" tIns="0" rIns="0" bIns="0" rtlCol="0" anchor="ctr">
            <a:spAutoFit/>
          </a:bodyPr>
          <a:lstStyle>
            <a:lvl1pPr marL="0" indent="0" algn="l"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en-US" noProof="0" dirty="0"/>
              <a:t>DATE</a:t>
            </a:r>
          </a:p>
        </p:txBody>
      </p:sp>
      <p:pic>
        <p:nvPicPr>
          <p:cNvPr id="9" name="Picture 8">
            <a:extLst>
              <a:ext uri="{FF2B5EF4-FFF2-40B4-BE49-F238E27FC236}">
                <a16:creationId xmlns:a16="http://schemas.microsoft.com/office/drawing/2014/main" id="{1BDDFBAC-E58D-46B2-848F-8B98B7583FB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88001" y="6060397"/>
            <a:ext cx="4061063" cy="571415"/>
          </a:xfrm>
          <a:prstGeom prst="rect">
            <a:avLst/>
          </a:prstGeom>
        </p:spPr>
      </p:pic>
    </p:spTree>
    <p:extLst>
      <p:ext uri="{BB962C8B-B14F-4D97-AF65-F5344CB8AC3E}">
        <p14:creationId xmlns:p14="http://schemas.microsoft.com/office/powerpoint/2010/main" val="267369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ithout title right">
    <p:spTree>
      <p:nvGrpSpPr>
        <p:cNvPr id="1" name=""/>
        <p:cNvGrpSpPr/>
        <p:nvPr/>
      </p:nvGrpSpPr>
      <p:grpSpPr>
        <a:xfrm>
          <a:off x="0" y="0"/>
          <a:ext cx="0" cy="0"/>
          <a:chOff x="0" y="0"/>
          <a:chExt cx="0" cy="0"/>
        </a:xfrm>
      </p:grpSpPr>
      <p:sp>
        <p:nvSpPr>
          <p:cNvPr id="4" name="Rectangle 3"/>
          <p:cNvSpPr/>
          <p:nvPr/>
        </p:nvSpPr>
        <p:spPr>
          <a:xfrm>
            <a:off x="6061192" y="1112108"/>
            <a:ext cx="5792053" cy="481889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atin typeface="Arial" pitchFamily="34" charset="0"/>
              </a:rPr>
              <a:t> </a:t>
            </a:r>
          </a:p>
        </p:txBody>
      </p:sp>
      <p:sp>
        <p:nvSpPr>
          <p:cNvPr id="3" name="Text Placeholder 7"/>
          <p:cNvSpPr>
            <a:spLocks noGrp="1"/>
          </p:cNvSpPr>
          <p:nvPr>
            <p:ph type="body" sz="quarter" idx="10" hasCustomPrompt="1"/>
          </p:nvPr>
        </p:nvSpPr>
        <p:spPr>
          <a:xfrm>
            <a:off x="307105" y="158451"/>
            <a:ext cx="11590803" cy="578193"/>
          </a:xfrm>
          <a:prstGeom prst="rect">
            <a:avLst/>
          </a:prstGeom>
        </p:spPr>
        <p:txBody>
          <a:bodyPr anchor="ctr"/>
          <a:lstStyle>
            <a:lvl1pPr marL="0" indent="0">
              <a:buNone/>
              <a:defRPr sz="3200" b="1">
                <a:latin typeface="Arial" panose="020B0604020202020204" pitchFamily="34" charset="0"/>
                <a:cs typeface="Arial" panose="020B0604020202020204" pitchFamily="34" charset="0"/>
              </a:defRPr>
            </a:lvl1pPr>
          </a:lstStyle>
          <a:p>
            <a:pPr lvl="0"/>
            <a:r>
              <a:rPr lang="fr-FR" dirty="0"/>
              <a:t>TITLE</a:t>
            </a:r>
            <a:endParaRPr lang="en-US" dirty="0"/>
          </a:p>
        </p:txBody>
      </p:sp>
      <p:sp>
        <p:nvSpPr>
          <p:cNvPr id="5" name="Text Placeholder 7"/>
          <p:cNvSpPr>
            <a:spLocks noGrp="1"/>
          </p:cNvSpPr>
          <p:nvPr>
            <p:ph type="body" sz="quarter" idx="11" hasCustomPrompt="1"/>
          </p:nvPr>
        </p:nvSpPr>
        <p:spPr>
          <a:xfrm>
            <a:off x="307105" y="742822"/>
            <a:ext cx="11590803" cy="369286"/>
          </a:xfrm>
          <a:prstGeom prst="rect">
            <a:avLst/>
          </a:prstGeom>
        </p:spPr>
        <p:txBody>
          <a:bodyPr anchor="ctr"/>
          <a:lstStyle>
            <a:lvl1pPr marL="0" indent="0">
              <a:buNone/>
              <a:defRPr sz="1800" b="1">
                <a:solidFill>
                  <a:schemeClr val="bg1">
                    <a:lumMod val="65000"/>
                  </a:schemeClr>
                </a:solidFill>
                <a:latin typeface="Arial" panose="020B0604020202020204" pitchFamily="34" charset="0"/>
                <a:cs typeface="Arial" panose="020B0604020202020204" pitchFamily="34" charset="0"/>
              </a:defRPr>
            </a:lvl1pPr>
          </a:lstStyle>
          <a:p>
            <a:pPr lvl="0"/>
            <a:r>
              <a:rPr lang="fr-FR" dirty="0"/>
              <a:t>SUBTITLE</a:t>
            </a:r>
            <a:endParaRPr lang="en-US" dirty="0"/>
          </a:p>
        </p:txBody>
      </p:sp>
    </p:spTree>
    <p:extLst>
      <p:ext uri="{BB962C8B-B14F-4D97-AF65-F5344CB8AC3E}">
        <p14:creationId xmlns:p14="http://schemas.microsoft.com/office/powerpoint/2010/main" val="35723374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_1_Color">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344000" y="3347972"/>
            <a:ext cx="5280000" cy="1004506"/>
          </a:xfrm>
          <a:prstGeom prst="rect">
            <a:avLst/>
          </a:prstGeom>
          <a:noFill/>
        </p:spPr>
        <p:txBody>
          <a:bodyPr vert="horz" wrap="square" lIns="0" tIns="0" rIns="0" bIns="0" rtlCol="0" anchor="t">
            <a:spAutoFit/>
          </a:bodyPr>
          <a:lstStyle>
            <a:lvl1pPr>
              <a:defRPr lang="fr-FR" sz="4267" b="1" spc="0" noProof="0">
                <a:solidFill>
                  <a:schemeClr val="tx1"/>
                </a:solidFill>
                <a:latin typeface="+mn-lt"/>
                <a:ea typeface="+mn-ea"/>
                <a:cs typeface="+mn-cs"/>
              </a:defRPr>
            </a:lvl1pPr>
          </a:lstStyle>
          <a:p>
            <a:pPr marL="0" lvl="0"/>
            <a:r>
              <a:rPr lang="en-US" noProof="0" dirty="0"/>
              <a:t>CLICK TO edit section title</a:t>
            </a:r>
          </a:p>
        </p:txBody>
      </p:sp>
      <p:sp>
        <p:nvSpPr>
          <p:cNvPr id="14" name="Text Placeholder 33"/>
          <p:cNvSpPr>
            <a:spLocks noGrp="1"/>
          </p:cNvSpPr>
          <p:nvPr>
            <p:ph type="body" sz="quarter" idx="11" hasCustomPrompt="1"/>
          </p:nvPr>
        </p:nvSpPr>
        <p:spPr>
          <a:xfrm>
            <a:off x="1344000" y="1836736"/>
            <a:ext cx="823944" cy="1151084"/>
          </a:xfrm>
          <a:prstGeom prst="rect">
            <a:avLst/>
          </a:prstGeom>
          <a:noFill/>
        </p:spPr>
        <p:txBody>
          <a:bodyPr vert="horz" wrap="none" lIns="0" tIns="0" rIns="0" bIns="0" rtlCol="0" anchor="b">
            <a:spAutoFit/>
          </a:bodyPr>
          <a:lstStyle>
            <a:lvl1pPr marL="0" indent="0">
              <a:buNone/>
              <a:defRPr lang="fr-FR" sz="8800" cap="all" spc="0" noProof="0" dirty="0">
                <a:solidFill>
                  <a:schemeClr val="tx1"/>
                </a:solidFill>
                <a:latin typeface="+mj-lt"/>
                <a:ea typeface="+mn-ea"/>
                <a:cs typeface="+mn-cs"/>
              </a:defRPr>
            </a:lvl1pPr>
          </a:lstStyle>
          <a:p>
            <a:pPr marL="674383" lvl="0" indent="-914377" fontAlgn="base">
              <a:lnSpc>
                <a:spcPct val="85000"/>
              </a:lnSpc>
              <a:spcBef>
                <a:spcPct val="0"/>
              </a:spcBef>
              <a:spcAft>
                <a:spcPct val="0"/>
              </a:spcAft>
            </a:pPr>
            <a:r>
              <a:rPr lang="en-US" noProof="0" dirty="0"/>
              <a:t>#</a:t>
            </a:r>
          </a:p>
        </p:txBody>
      </p:sp>
      <p:sp>
        <p:nvSpPr>
          <p:cNvPr id="9" name="Subtitle 2"/>
          <p:cNvSpPr>
            <a:spLocks noGrp="1"/>
          </p:cNvSpPr>
          <p:nvPr>
            <p:ph type="subTitle" idx="1" hasCustomPrompt="1"/>
          </p:nvPr>
        </p:nvSpPr>
        <p:spPr>
          <a:xfrm>
            <a:off x="1344000" y="4838287"/>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2" name="Rectangle 11">
            <a:extLst>
              <a:ext uri="{FF2B5EF4-FFF2-40B4-BE49-F238E27FC236}">
                <a16:creationId xmlns:a16="http://schemas.microsoft.com/office/drawing/2014/main" id="{AB9BE19C-1469-4296-A028-12303FE1AB84}"/>
              </a:ext>
            </a:extLst>
          </p:cNvPr>
          <p:cNvSpPr/>
          <p:nvPr userDrawn="1"/>
        </p:nvSpPr>
        <p:spPr>
          <a:xfrm>
            <a:off x="6912000" y="0"/>
            <a:ext cx="528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a:extLst>
              <a:ext uri="{FF2B5EF4-FFF2-40B4-BE49-F238E27FC236}">
                <a16:creationId xmlns:a16="http://schemas.microsoft.com/office/drawing/2014/main" id="{6C21A9E0-8BC8-4711-81B6-F5BEB3131FAF}"/>
              </a:ext>
            </a:extLst>
          </p:cNvPr>
          <p:cNvSpPr/>
          <p:nvPr userDrawn="1"/>
        </p:nvSpPr>
        <p:spPr>
          <a:xfrm>
            <a:off x="516871" y="2998152"/>
            <a:ext cx="6957708"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10" name="Picture 9" descr="logo_SG.wmf">
            <a:extLst>
              <a:ext uri="{FF2B5EF4-FFF2-40B4-BE49-F238E27FC236}">
                <a16:creationId xmlns:a16="http://schemas.microsoft.com/office/drawing/2014/main" id="{57474D9E-C50A-46B8-8AE6-27473658BF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44000" y="6155351"/>
            <a:ext cx="2398184" cy="468371"/>
          </a:xfrm>
          <a:prstGeom prst="rect">
            <a:avLst/>
          </a:prstGeom>
        </p:spPr>
      </p:pic>
    </p:spTree>
    <p:extLst>
      <p:ext uri="{BB962C8B-B14F-4D97-AF65-F5344CB8AC3E}">
        <p14:creationId xmlns:p14="http://schemas.microsoft.com/office/powerpoint/2010/main" val="33337299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_1_Pictur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344000" y="3350400"/>
            <a:ext cx="5280000" cy="1004506"/>
          </a:xfrm>
          <a:prstGeom prst="rect">
            <a:avLst/>
          </a:prstGeom>
          <a:noFill/>
        </p:spPr>
        <p:txBody>
          <a:bodyPr vert="horz" wrap="square" lIns="0" tIns="0" rIns="0" bIns="0" rtlCol="0" anchor="t">
            <a:spAutoFit/>
          </a:bodyPr>
          <a:lstStyle>
            <a:lvl1pPr>
              <a:defRPr lang="fr-FR" sz="4267" b="1" spc="0" noProof="0">
                <a:solidFill>
                  <a:schemeClr val="bg2"/>
                </a:solidFill>
                <a:latin typeface="+mn-lt"/>
                <a:ea typeface="+mn-ea"/>
                <a:cs typeface="+mn-cs"/>
              </a:defRPr>
            </a:lvl1pPr>
          </a:lstStyle>
          <a:p>
            <a:pPr marL="0" lvl="0"/>
            <a:r>
              <a:rPr lang="en-US" noProof="0" dirty="0"/>
              <a:t>CLICK TO edit section title</a:t>
            </a:r>
          </a:p>
        </p:txBody>
      </p:sp>
      <p:sp>
        <p:nvSpPr>
          <p:cNvPr id="14" name="Text Placeholder 33"/>
          <p:cNvSpPr>
            <a:spLocks noGrp="1"/>
          </p:cNvSpPr>
          <p:nvPr>
            <p:ph type="body" sz="quarter" idx="11" hasCustomPrompt="1"/>
          </p:nvPr>
        </p:nvSpPr>
        <p:spPr>
          <a:xfrm>
            <a:off x="1344000" y="1838400"/>
            <a:ext cx="823944" cy="1151084"/>
          </a:xfrm>
          <a:prstGeom prst="rect">
            <a:avLst/>
          </a:prstGeom>
          <a:noFill/>
        </p:spPr>
        <p:txBody>
          <a:bodyPr vert="horz" wrap="none" lIns="0" tIns="0" rIns="0" bIns="0" rtlCol="0" anchor="b">
            <a:spAutoFit/>
          </a:bodyPr>
          <a:lstStyle>
            <a:lvl1pPr marL="0" indent="0">
              <a:buNone/>
              <a:defRPr lang="fr-FR" sz="8800" cap="all" spc="0" noProof="0" dirty="0">
                <a:solidFill>
                  <a:schemeClr val="bg2"/>
                </a:solidFill>
                <a:latin typeface="+mj-lt"/>
                <a:ea typeface="+mn-ea"/>
                <a:cs typeface="+mn-cs"/>
              </a:defRPr>
            </a:lvl1pPr>
          </a:lstStyle>
          <a:p>
            <a:pPr marL="674383" lvl="0" indent="-914377" fontAlgn="base">
              <a:lnSpc>
                <a:spcPct val="85000"/>
              </a:lnSpc>
              <a:spcBef>
                <a:spcPct val="0"/>
              </a:spcBef>
              <a:spcAft>
                <a:spcPct val="0"/>
              </a:spcAft>
            </a:pPr>
            <a:r>
              <a:rPr lang="en-US" noProof="0" dirty="0"/>
              <a:t>#</a:t>
            </a:r>
          </a:p>
        </p:txBody>
      </p:sp>
      <p:sp>
        <p:nvSpPr>
          <p:cNvPr id="9" name="Subtitle 2"/>
          <p:cNvSpPr>
            <a:spLocks noGrp="1"/>
          </p:cNvSpPr>
          <p:nvPr>
            <p:ph type="subTitle" idx="1" hasCustomPrompt="1"/>
          </p:nvPr>
        </p:nvSpPr>
        <p:spPr>
          <a:xfrm>
            <a:off x="1344000" y="4838401"/>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bg2"/>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0" name="Picture Placeholder">
            <a:extLst>
              <a:ext uri="{FF2B5EF4-FFF2-40B4-BE49-F238E27FC236}">
                <a16:creationId xmlns:a16="http://schemas.microsoft.com/office/drawing/2014/main" id="{92FE1E90-E065-4F26-BC40-02F0B35BAECD}"/>
              </a:ext>
            </a:extLst>
          </p:cNvPr>
          <p:cNvSpPr>
            <a:spLocks noGrp="1"/>
          </p:cNvSpPr>
          <p:nvPr>
            <p:ph type="pic" sz="quarter" idx="16" hasCustomPrompt="1"/>
          </p:nvPr>
        </p:nvSpPr>
        <p:spPr>
          <a:xfrm>
            <a:off x="6912000" y="0"/>
            <a:ext cx="528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pic>
        <p:nvPicPr>
          <p:cNvPr id="7" name="Picture 6" descr="logo_SG.wmf">
            <a:extLst>
              <a:ext uri="{FF2B5EF4-FFF2-40B4-BE49-F238E27FC236}">
                <a16:creationId xmlns:a16="http://schemas.microsoft.com/office/drawing/2014/main" id="{AE6C9EE2-C878-48AA-99F1-7C39908319B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44000" y="6155351"/>
            <a:ext cx="2398184" cy="468371"/>
          </a:xfrm>
          <a:prstGeom prst="rect">
            <a:avLst/>
          </a:prstGeom>
        </p:spPr>
      </p:pic>
      <p:sp>
        <p:nvSpPr>
          <p:cNvPr id="8" name="Rectangle 7">
            <a:extLst>
              <a:ext uri="{FF2B5EF4-FFF2-40B4-BE49-F238E27FC236}">
                <a16:creationId xmlns:a16="http://schemas.microsoft.com/office/drawing/2014/main" id="{CAECD16C-E48C-4DCB-935B-92C3364296CA}"/>
              </a:ext>
            </a:extLst>
          </p:cNvPr>
          <p:cNvSpPr/>
          <p:nvPr userDrawn="1"/>
        </p:nvSpPr>
        <p:spPr>
          <a:xfrm>
            <a:off x="516871" y="3000000"/>
            <a:ext cx="4272000" cy="120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spTree>
    <p:extLst>
      <p:ext uri="{BB962C8B-B14F-4D97-AF65-F5344CB8AC3E}">
        <p14:creationId xmlns:p14="http://schemas.microsoft.com/office/powerpoint/2010/main" val="3425620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_2_Color">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56000" y="2219672"/>
            <a:ext cx="5280000" cy="997132"/>
          </a:xfrm>
          <a:prstGeom prst="rect">
            <a:avLst/>
          </a:prstGeom>
          <a:noFill/>
        </p:spPr>
        <p:txBody>
          <a:bodyPr vert="horz" wrap="square" lIns="0" tIns="0" rIns="0" bIns="0" rtlCol="0" anchor="b">
            <a:spAutoFit/>
          </a:bodyPr>
          <a:lstStyle>
            <a:lvl1pPr>
              <a:defRPr lang="fr-FR" sz="4267" b="1" spc="0" noProof="0">
                <a:solidFill>
                  <a:schemeClr val="tx1"/>
                </a:solidFill>
                <a:latin typeface="+mj-lt"/>
                <a:ea typeface="+mn-ea"/>
                <a:cs typeface="+mn-cs"/>
              </a:defRPr>
            </a:lvl1pPr>
          </a:lstStyle>
          <a:p>
            <a:pPr marL="0" lvl="0"/>
            <a:r>
              <a:rPr lang="en-US" noProof="0" dirty="0"/>
              <a:t>CLICK TO edit section title</a:t>
            </a:r>
          </a:p>
        </p:txBody>
      </p:sp>
      <p:sp>
        <p:nvSpPr>
          <p:cNvPr id="9" name="Subtitle 2"/>
          <p:cNvSpPr>
            <a:spLocks noGrp="1"/>
          </p:cNvSpPr>
          <p:nvPr>
            <p:ph type="subTitle" idx="1" hasCustomPrompt="1"/>
          </p:nvPr>
        </p:nvSpPr>
        <p:spPr>
          <a:xfrm>
            <a:off x="1056000" y="3637355"/>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2" name="Rectangle 11">
            <a:extLst>
              <a:ext uri="{FF2B5EF4-FFF2-40B4-BE49-F238E27FC236}">
                <a16:creationId xmlns:a16="http://schemas.microsoft.com/office/drawing/2014/main" id="{AB9BE19C-1469-4296-A028-12303FE1AB84}"/>
              </a:ext>
            </a:extLst>
          </p:cNvPr>
          <p:cNvSpPr/>
          <p:nvPr userDrawn="1"/>
        </p:nvSpPr>
        <p:spPr>
          <a:xfrm>
            <a:off x="6912000" y="0"/>
            <a:ext cx="528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a:extLst>
              <a:ext uri="{FF2B5EF4-FFF2-40B4-BE49-F238E27FC236}">
                <a16:creationId xmlns:a16="http://schemas.microsoft.com/office/drawing/2014/main" id="{6C21A9E0-8BC8-4711-81B6-F5BEB3131FAF}"/>
              </a:ext>
            </a:extLst>
          </p:cNvPr>
          <p:cNvSpPr/>
          <p:nvPr userDrawn="1"/>
        </p:nvSpPr>
        <p:spPr>
          <a:xfrm>
            <a:off x="516871" y="3322651"/>
            <a:ext cx="6957708"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7" name="Picture 6" descr="logo_SG.wmf">
            <a:extLst>
              <a:ext uri="{FF2B5EF4-FFF2-40B4-BE49-F238E27FC236}">
                <a16:creationId xmlns:a16="http://schemas.microsoft.com/office/drawing/2014/main" id="{103C150A-F55A-4DC8-9370-323A5931EA3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000" y="6155351"/>
            <a:ext cx="2398184" cy="468371"/>
          </a:xfrm>
          <a:prstGeom prst="rect">
            <a:avLst/>
          </a:prstGeom>
        </p:spPr>
      </p:pic>
    </p:spTree>
    <p:extLst>
      <p:ext uri="{BB962C8B-B14F-4D97-AF65-F5344CB8AC3E}">
        <p14:creationId xmlns:p14="http://schemas.microsoft.com/office/powerpoint/2010/main" val="35214241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_2_Pictur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56000" y="2221471"/>
            <a:ext cx="5520000" cy="997132"/>
          </a:xfrm>
          <a:prstGeom prst="rect">
            <a:avLst/>
          </a:prstGeom>
          <a:noFill/>
        </p:spPr>
        <p:txBody>
          <a:bodyPr vert="horz" wrap="square" lIns="0" tIns="0" rIns="0" bIns="0" rtlCol="0" anchor="b">
            <a:spAutoFit/>
          </a:bodyPr>
          <a:lstStyle>
            <a:lvl1pPr>
              <a:defRPr lang="en-US" sz="4267" b="1" spc="0" noProof="0" dirty="0">
                <a:solidFill>
                  <a:schemeClr val="bg2"/>
                </a:solidFill>
                <a:ea typeface="+mn-ea"/>
                <a:cs typeface="+mn-cs"/>
              </a:defRPr>
            </a:lvl1pPr>
          </a:lstStyle>
          <a:p>
            <a:pPr marL="0" lvl="0"/>
            <a:r>
              <a:rPr lang="en-US" noProof="0" dirty="0"/>
              <a:t>CLICK TO edit section title</a:t>
            </a:r>
          </a:p>
        </p:txBody>
      </p:sp>
      <p:sp>
        <p:nvSpPr>
          <p:cNvPr id="9" name="Subtitle 2"/>
          <p:cNvSpPr>
            <a:spLocks noGrp="1"/>
          </p:cNvSpPr>
          <p:nvPr>
            <p:ph type="subTitle" idx="1" hasCustomPrompt="1"/>
          </p:nvPr>
        </p:nvSpPr>
        <p:spPr>
          <a:xfrm>
            <a:off x="1056000" y="3638401"/>
            <a:ext cx="552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b="1"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noProof="0" dirty="0"/>
              <a:t>Click to edit subsection title</a:t>
            </a:r>
          </a:p>
        </p:txBody>
      </p:sp>
      <p:sp>
        <p:nvSpPr>
          <p:cNvPr id="8" name="Picture Placeholder">
            <a:extLst>
              <a:ext uri="{FF2B5EF4-FFF2-40B4-BE49-F238E27FC236}">
                <a16:creationId xmlns:a16="http://schemas.microsoft.com/office/drawing/2014/main" id="{F5A6D089-4F00-427C-9F3B-72C8307ECF3B}"/>
              </a:ext>
            </a:extLst>
          </p:cNvPr>
          <p:cNvSpPr>
            <a:spLocks noGrp="1"/>
          </p:cNvSpPr>
          <p:nvPr>
            <p:ph type="pic" sz="quarter" idx="16" hasCustomPrompt="1"/>
          </p:nvPr>
        </p:nvSpPr>
        <p:spPr>
          <a:xfrm>
            <a:off x="6912000" y="0"/>
            <a:ext cx="528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pic>
        <p:nvPicPr>
          <p:cNvPr id="6" name="Picture 5" descr="logo_SG.wmf">
            <a:extLst>
              <a:ext uri="{FF2B5EF4-FFF2-40B4-BE49-F238E27FC236}">
                <a16:creationId xmlns:a16="http://schemas.microsoft.com/office/drawing/2014/main" id="{0C0DDCB3-9534-4212-88AC-1191165DEB1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000" y="6155351"/>
            <a:ext cx="2398184" cy="468371"/>
          </a:xfrm>
          <a:prstGeom prst="rect">
            <a:avLst/>
          </a:prstGeom>
        </p:spPr>
      </p:pic>
      <p:sp>
        <p:nvSpPr>
          <p:cNvPr id="7" name="Rectangle 6">
            <a:extLst>
              <a:ext uri="{FF2B5EF4-FFF2-40B4-BE49-F238E27FC236}">
                <a16:creationId xmlns:a16="http://schemas.microsoft.com/office/drawing/2014/main" id="{231B06B8-7F22-434A-89FB-73B49A1E30CF}"/>
              </a:ext>
            </a:extLst>
          </p:cNvPr>
          <p:cNvSpPr/>
          <p:nvPr userDrawn="1"/>
        </p:nvSpPr>
        <p:spPr>
          <a:xfrm>
            <a:off x="516871" y="3322651"/>
            <a:ext cx="4272000" cy="120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spTree>
    <p:extLst>
      <p:ext uri="{BB962C8B-B14F-4D97-AF65-F5344CB8AC3E}">
        <p14:creationId xmlns:p14="http://schemas.microsoft.com/office/powerpoint/2010/main" val="40507665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lide_Title">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6"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2000" y="6000001"/>
            <a:ext cx="113280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7" name="Rectangle 6">
            <a:extLst>
              <a:ext uri="{FF2B5EF4-FFF2-40B4-BE49-F238E27FC236}">
                <a16:creationId xmlns:a16="http://schemas.microsoft.com/office/drawing/2014/main" id="{65C8E765-7214-4A36-B32A-D18CCEC2BFC9}"/>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1217527032"/>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lide_Contents">
    <p:spTree>
      <p:nvGrpSpPr>
        <p:cNvPr id="1" name=""/>
        <p:cNvGrpSpPr/>
        <p:nvPr/>
      </p:nvGrpSpPr>
      <p:grpSpPr>
        <a:xfrm>
          <a:off x="0" y="0"/>
          <a:ext cx="0" cy="0"/>
          <a:chOff x="0" y="0"/>
          <a:chExt cx="0" cy="0"/>
        </a:xfrm>
      </p:grpSpPr>
      <p:sp>
        <p:nvSpPr>
          <p:cNvPr id="7"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2000" y="478525"/>
            <a:ext cx="11328000" cy="315407"/>
          </a:xfrm>
          <a:prstGeom prst="rect">
            <a:avLst/>
          </a:prstGeom>
        </p:spPr>
        <p:txBody>
          <a:bodyPr vert="horz" lIns="0" tIns="0" rIns="0" bIns="0" rtlCol="0" anchor="b">
            <a:spAutoFit/>
          </a:bodyPr>
          <a:lstStyle>
            <a:lvl1pPr>
              <a:defRPr lang="en-US" noProof="0" dirty="0">
                <a:latin typeface="+mj-lt"/>
              </a:defRPr>
            </a:lvl1pPr>
          </a:lstStyle>
          <a:p>
            <a:pPr lvl="0"/>
            <a:r>
              <a:rPr lang="en-US" noProof="0" dirty="0"/>
              <a:t>Click to add title</a:t>
            </a:r>
          </a:p>
        </p:txBody>
      </p:sp>
      <p:sp>
        <p:nvSpPr>
          <p:cNvPr id="6" name="Sources">
            <a:extLst>
              <a:ext uri="{FF2B5EF4-FFF2-40B4-BE49-F238E27FC236}">
                <a16:creationId xmlns:a16="http://schemas.microsoft.com/office/drawing/2014/main" id="{44691C9B-787E-48C1-BDA5-A310AD5E3E8D}"/>
              </a:ext>
            </a:extLst>
          </p:cNvPr>
          <p:cNvSpPr>
            <a:spLocks noGrp="1"/>
          </p:cNvSpPr>
          <p:nvPr>
            <p:ph type="body" sz="quarter" idx="13" hasCustomPrompt="1"/>
          </p:nvPr>
        </p:nvSpPr>
        <p:spPr>
          <a:xfrm>
            <a:off x="432000" y="6000001"/>
            <a:ext cx="113280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9" name="Content Placeholder 12">
            <a:extLst>
              <a:ext uri="{FF2B5EF4-FFF2-40B4-BE49-F238E27FC236}">
                <a16:creationId xmlns:a16="http://schemas.microsoft.com/office/drawing/2014/main" id="{C0168931-F605-4E53-922E-B5DE7077265D}"/>
              </a:ext>
            </a:extLst>
          </p:cNvPr>
          <p:cNvSpPr>
            <a:spLocks noGrp="1"/>
          </p:cNvSpPr>
          <p:nvPr>
            <p:ph sz="quarter" idx="14" hasCustomPrompt="1"/>
          </p:nvPr>
        </p:nvSpPr>
        <p:spPr>
          <a:xfrm>
            <a:off x="433917" y="1007936"/>
            <a:ext cx="11328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0" name="Rectangle 9">
            <a:extLst>
              <a:ext uri="{FF2B5EF4-FFF2-40B4-BE49-F238E27FC236}">
                <a16:creationId xmlns:a16="http://schemas.microsoft.com/office/drawing/2014/main" id="{6B788D0F-DDF7-4033-A15A-D24B8AE8FA21}"/>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8" name="Text Placeholder 3">
            <a:extLst>
              <a:ext uri="{FF2B5EF4-FFF2-40B4-BE49-F238E27FC236}">
                <a16:creationId xmlns:a16="http://schemas.microsoft.com/office/drawing/2014/main" id="{EBAF0065-3D22-49D7-BC76-C12278469DBA}"/>
              </a:ext>
            </a:extLst>
          </p:cNvPr>
          <p:cNvSpPr>
            <a:spLocks noGrp="1"/>
          </p:cNvSpPr>
          <p:nvPr>
            <p:ph idx="1"/>
          </p:nvPr>
        </p:nvSpPr>
        <p:spPr>
          <a:xfrm>
            <a:off x="432000" y="1534585"/>
            <a:ext cx="11328000" cy="1806991"/>
          </a:xfrm>
          <a:prstGeom prst="rect">
            <a:avLst/>
          </a:prstGeom>
        </p:spPr>
        <p:txBody>
          <a:bodyPr vert="horz" lIns="0" tIns="0" rIns="0" bIns="0" rtlCol="0">
            <a:spAutoFit/>
          </a:bodyPr>
          <a:lstStyle>
            <a:lvl2pPr marL="420589" indent="-228594">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612585" indent="-228594">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0776691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lide_Chart">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4" y="478525"/>
            <a:ext cx="11328403" cy="315407"/>
          </a:xfrm>
          <a:prstGeom prst="rect">
            <a:avLst/>
          </a:prstGeom>
        </p:spPr>
        <p:txBody>
          <a:bodyPr vert="horz" wrap="square"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1999" y="6000001"/>
            <a:ext cx="11329919"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16" name="Rectangle 15">
            <a:extLst>
              <a:ext uri="{FF2B5EF4-FFF2-40B4-BE49-F238E27FC236}">
                <a16:creationId xmlns:a16="http://schemas.microsoft.com/office/drawing/2014/main" id="{A5145554-7D16-47DF-A0A5-E6986D7FF91A}"/>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9" name="Content Placeholder 12">
            <a:extLst>
              <a:ext uri="{FF2B5EF4-FFF2-40B4-BE49-F238E27FC236}">
                <a16:creationId xmlns:a16="http://schemas.microsoft.com/office/drawing/2014/main" id="{E686FAEA-0798-4A94-A949-6314EA6C5F9D}"/>
              </a:ext>
            </a:extLst>
          </p:cNvPr>
          <p:cNvSpPr>
            <a:spLocks noGrp="1"/>
          </p:cNvSpPr>
          <p:nvPr>
            <p:ph sz="quarter" idx="14" hasCustomPrompt="1"/>
          </p:nvPr>
        </p:nvSpPr>
        <p:spPr>
          <a:xfrm>
            <a:off x="433917" y="1007936"/>
            <a:ext cx="11328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1" name="Content Placeholder 10">
            <a:extLst>
              <a:ext uri="{FF2B5EF4-FFF2-40B4-BE49-F238E27FC236}">
                <a16:creationId xmlns:a16="http://schemas.microsoft.com/office/drawing/2014/main" id="{40463BCE-CCCF-4B8F-8FB1-E4FA8101B555}"/>
              </a:ext>
            </a:extLst>
          </p:cNvPr>
          <p:cNvSpPr>
            <a:spLocks noGrp="1"/>
          </p:cNvSpPr>
          <p:nvPr>
            <p:ph sz="quarter" idx="16"/>
          </p:nvPr>
        </p:nvSpPr>
        <p:spPr>
          <a:xfrm>
            <a:off x="6385917" y="1545873"/>
            <a:ext cx="5376000" cy="4099200"/>
          </a:xfrm>
          <a:prstGeom prst="rect">
            <a:avLst/>
          </a:prstGeom>
          <a:solidFill>
            <a:schemeClr val="tx1">
              <a:lumMod val="10000"/>
              <a:lumOff val="90000"/>
            </a:schemeClr>
          </a:solidFill>
        </p:spPr>
        <p:txBody>
          <a:bodyPr vert="horz" wrap="square" lIns="36000" tIns="36000" rIns="36000" bIns="36000" rtlCol="0">
            <a:noAutofit/>
          </a:bodyPr>
          <a:lstStyle>
            <a:lvl1pPr marL="95998" indent="-95998" algn="l" defTabSz="1219170" rtl="0" eaLnBrk="1" latinLnBrk="0" hangingPunct="1">
              <a:spcBef>
                <a:spcPts val="533"/>
              </a:spcBef>
              <a:buClr>
                <a:schemeClr val="tx1">
                  <a:lumMod val="75000"/>
                  <a:lumOff val="25000"/>
                </a:schemeClr>
              </a:buClr>
              <a:buSzPct val="100000"/>
              <a:buFont typeface="Source Sans Pro" panose="020B0503030403020204" pitchFamily="34" charset="0"/>
              <a:buChar char="_"/>
              <a:defRPr lang="en-US" sz="1467" b="1" kern="1200" baseline="0" noProof="0" dirty="0" smtClean="0">
                <a:solidFill>
                  <a:schemeClr val="tx1"/>
                </a:solidFill>
                <a:latin typeface="+mn-lt"/>
                <a:ea typeface="+mn-ea"/>
                <a:cs typeface="Arial" pitchFamily="34" charset="0"/>
              </a:defRPr>
            </a:lvl1pPr>
            <a:lvl2pPr>
              <a:defRPr lang="en-US" sz="1467" dirty="0" smtClean="0"/>
            </a:lvl2pPr>
            <a:lvl3pPr>
              <a:defRPr lang="en-US" sz="1467" dirty="0" smtClean="0"/>
            </a:lvl3pPr>
            <a:lvl4pPr>
              <a:defRPr lang="en-US" sz="1467" dirty="0" smtClean="0"/>
            </a:lvl4pPr>
            <a:lvl5pPr>
              <a:defRPr lang="en-US" sz="1867" dirty="0"/>
            </a:lvl5pPr>
          </a:lstStyle>
          <a:p>
            <a:pPr marL="191995" lvl="0" indent="-191995">
              <a:lnSpc>
                <a:spcPct val="90000"/>
              </a:lnSpc>
              <a:buClrTx/>
              <a:buSzPct val="100000"/>
              <a:buFont typeface="Wingdings" panose="05000000000000000000" pitchFamily="2" charset="2"/>
              <a:buChar char=""/>
            </a:pPr>
            <a:r>
              <a:rPr lang="fr-FR"/>
              <a:t>Modifier les styles du texte du masque</a:t>
            </a:r>
          </a:p>
        </p:txBody>
      </p:sp>
      <p:sp>
        <p:nvSpPr>
          <p:cNvPr id="13" name="Text Placeholder 3">
            <a:extLst>
              <a:ext uri="{FF2B5EF4-FFF2-40B4-BE49-F238E27FC236}">
                <a16:creationId xmlns:a16="http://schemas.microsoft.com/office/drawing/2014/main" id="{7008761F-CD57-48A0-B67A-B7F82D1E6652}"/>
              </a:ext>
            </a:extLst>
          </p:cNvPr>
          <p:cNvSpPr>
            <a:spLocks noGrp="1"/>
          </p:cNvSpPr>
          <p:nvPr>
            <p:ph idx="1"/>
          </p:nvPr>
        </p:nvSpPr>
        <p:spPr>
          <a:xfrm>
            <a:off x="432000" y="1534585"/>
            <a:ext cx="5520000" cy="1806991"/>
          </a:xfrm>
          <a:prstGeom prst="rect">
            <a:avLst/>
          </a:prstGeom>
        </p:spPr>
        <p:txBody>
          <a:bodyPr vert="horz" lIns="0" tIns="0" rIns="0" bIns="0" rtlCol="0">
            <a:spAutoFit/>
          </a:bodyPr>
          <a:lstStyle>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5888502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lide_Right side Color">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5" y="478525"/>
            <a:ext cx="7437967" cy="315407"/>
          </a:xfrm>
          <a:prstGeom prst="rect">
            <a:avLst/>
          </a:prstGeom>
        </p:spPr>
        <p:txBody>
          <a:bodyPr vert="horz" wrap="square"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2000" y="6000001"/>
            <a:ext cx="7439881"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16" name="Rectangle 15">
            <a:extLst>
              <a:ext uri="{FF2B5EF4-FFF2-40B4-BE49-F238E27FC236}">
                <a16:creationId xmlns:a16="http://schemas.microsoft.com/office/drawing/2014/main" id="{A5145554-7D16-47DF-A0A5-E6986D7FF91A}"/>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9" name="Content Placeholder 12">
            <a:extLst>
              <a:ext uri="{FF2B5EF4-FFF2-40B4-BE49-F238E27FC236}">
                <a16:creationId xmlns:a16="http://schemas.microsoft.com/office/drawing/2014/main" id="{E686FAEA-0798-4A94-A949-6314EA6C5F9D}"/>
              </a:ext>
            </a:extLst>
          </p:cNvPr>
          <p:cNvSpPr>
            <a:spLocks noGrp="1"/>
          </p:cNvSpPr>
          <p:nvPr>
            <p:ph sz="quarter" idx="14" hasCustomPrompt="1"/>
          </p:nvPr>
        </p:nvSpPr>
        <p:spPr>
          <a:xfrm>
            <a:off x="433917" y="1007936"/>
            <a:ext cx="7440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i="0"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4" name="Text Placeholder 3">
            <a:extLst>
              <a:ext uri="{FF2B5EF4-FFF2-40B4-BE49-F238E27FC236}">
                <a16:creationId xmlns:a16="http://schemas.microsoft.com/office/drawing/2014/main" id="{E4D5E082-19E9-4D8D-9F6C-D1503B0154DC}"/>
              </a:ext>
            </a:extLst>
          </p:cNvPr>
          <p:cNvSpPr>
            <a:spLocks noGrp="1"/>
          </p:cNvSpPr>
          <p:nvPr>
            <p:ph type="body" sz="quarter" idx="15"/>
          </p:nvPr>
        </p:nvSpPr>
        <p:spPr>
          <a:xfrm>
            <a:off x="431800" y="1534584"/>
            <a:ext cx="7440000" cy="1748171"/>
          </a:xfrm>
          <a:prstGeom prst="rect">
            <a:avLst/>
          </a:prstGeom>
        </p:spPr>
        <p:txBody>
          <a:bodyPr vert="horz" lIns="0" tIns="0" rIns="0" bIns="0" rtlCol="0">
            <a:spAutoFit/>
          </a:bodyPr>
          <a:lstStyle>
            <a:lvl1pPr>
              <a:defRPr lang="en-US" dirty="0"/>
            </a:lvl1pPr>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vl5pPr>
              <a:defRPr lang="en-US" dirty="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0931987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lide_Left side Color">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737233" y="6000001"/>
            <a:ext cx="70272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8" name="Text Placeholder 3">
            <a:extLst>
              <a:ext uri="{FF2B5EF4-FFF2-40B4-BE49-F238E27FC236}">
                <a16:creationId xmlns:a16="http://schemas.microsoft.com/office/drawing/2014/main" id="{0B620084-3877-4EDA-8E7A-9F6B0576B809}"/>
              </a:ext>
            </a:extLst>
          </p:cNvPr>
          <p:cNvSpPr>
            <a:spLocks noGrp="1"/>
          </p:cNvSpPr>
          <p:nvPr>
            <p:ph idx="1"/>
          </p:nvPr>
        </p:nvSpPr>
        <p:spPr>
          <a:xfrm>
            <a:off x="4735117" y="1534585"/>
            <a:ext cx="7027200" cy="1806991"/>
          </a:xfrm>
          <a:prstGeom prst="rect">
            <a:avLst/>
          </a:prstGeom>
        </p:spPr>
        <p:txBody>
          <a:bodyPr vert="horz" lIns="0" tIns="0" rIns="0" bIns="0" rtlCol="0">
            <a:spAutoFit/>
          </a:bodyPr>
          <a:lstStyle>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1528309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oC Title"/>
          <p:cNvSpPr>
            <a:spLocks noGrp="1"/>
          </p:cNvSpPr>
          <p:nvPr>
            <p:ph type="title" hasCustomPrompt="1"/>
          </p:nvPr>
        </p:nvSpPr>
        <p:spPr>
          <a:xfrm>
            <a:off x="433917"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ToC Content"/>
          <p:cNvSpPr>
            <a:spLocks noGrp="1"/>
          </p:cNvSpPr>
          <p:nvPr>
            <p:ph idx="1" hasCustomPrompt="1"/>
          </p:nvPr>
        </p:nvSpPr>
        <p:spPr>
          <a:xfrm>
            <a:off x="433918" y="1536000"/>
            <a:ext cx="11330516" cy="667940"/>
          </a:xfrm>
          <a:prstGeom prst="rect">
            <a:avLst/>
          </a:prstGeom>
        </p:spPr>
        <p:txBody>
          <a:bodyPr rIns="0">
            <a:spAutoFit/>
          </a:bodyPr>
          <a:lstStyle>
            <a:lvl1pPr marL="479988" indent="-479988">
              <a:spcBef>
                <a:spcPts val="1333"/>
              </a:spcBef>
              <a:spcAft>
                <a:spcPts val="267"/>
              </a:spcAft>
              <a:buClr>
                <a:srgbClr val="E60028"/>
              </a:buClr>
              <a:buSzPct val="100000"/>
              <a:buFont typeface="+mj-lt"/>
              <a:buNone/>
              <a:tabLst>
                <a:tab pos="11239219" algn="r"/>
              </a:tabLst>
              <a:defRPr sz="2400" b="1" cap="all" baseline="0">
                <a:solidFill>
                  <a:srgbClr val="E60028"/>
                </a:solidFill>
                <a:latin typeface="+mn-lt"/>
              </a:defRPr>
            </a:lvl1pPr>
            <a:lvl2pPr marL="959976" indent="-479988">
              <a:spcBef>
                <a:spcPts val="267"/>
              </a:spcBef>
              <a:buClrTx/>
              <a:buSzPct val="100000"/>
              <a:buFont typeface="+mj-lt"/>
              <a:buAutoNum type="alphaUcPeriod"/>
              <a:tabLst>
                <a:tab pos="11239219" algn="r"/>
              </a:tabLst>
              <a:defRPr sz="1867" cap="none" baseline="0">
                <a:latin typeface="+mn-lt"/>
              </a:defRPr>
            </a:lvl2pPr>
            <a:lvl3pPr marL="479988" indent="0">
              <a:spcBef>
                <a:spcPts val="3733"/>
              </a:spcBef>
              <a:buNone/>
              <a:tabLst>
                <a:tab pos="11239219" algn="r"/>
              </a:tabLst>
              <a:defRPr sz="1867" b="0" cap="all" baseline="0">
                <a:solidFill>
                  <a:srgbClr val="E60028"/>
                </a:solidFill>
              </a:defRPr>
            </a:lvl3pPr>
            <a:lvl4pPr marL="959976" indent="-479988">
              <a:spcBef>
                <a:spcPts val="267"/>
              </a:spcBef>
              <a:buClrTx/>
              <a:buFont typeface="+mj-lt"/>
              <a:buAutoNum type="alphaUcPeriod"/>
              <a:tabLst>
                <a:tab pos="11239219" algn="r"/>
              </a:tabLst>
              <a:defRPr sz="1600" cap="none" baseline="0"/>
            </a:lvl4pPr>
            <a:lvl5pPr marL="719982" indent="0">
              <a:buNone/>
              <a:tabLst>
                <a:tab pos="10650800" algn="r"/>
              </a:tabLst>
              <a:defRPr sz="1067" cap="all" baseline="0"/>
            </a:lvl5pPr>
          </a:lstStyle>
          <a:p>
            <a:pPr lvl="0"/>
            <a:r>
              <a:rPr lang="en-US" noProof="0" dirty="0"/>
              <a:t>CLICK TO add section title</a:t>
            </a:r>
          </a:p>
          <a:p>
            <a:pPr lvl="1"/>
            <a:r>
              <a:rPr lang="en-US" noProof="0" dirty="0"/>
              <a:t>Increase level to add subsection title</a:t>
            </a:r>
          </a:p>
        </p:txBody>
      </p:sp>
      <p:sp>
        <p:nvSpPr>
          <p:cNvPr id="7" name="Rectangle 6">
            <a:extLst>
              <a:ext uri="{FF2B5EF4-FFF2-40B4-BE49-F238E27FC236}">
                <a16:creationId xmlns:a16="http://schemas.microsoft.com/office/drawing/2014/main" id="{762E0767-2C7B-4A8B-88C1-F85FEC17A762}"/>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2858763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rds">
    <p:spTree>
      <p:nvGrpSpPr>
        <p:cNvPr id="1" name=""/>
        <p:cNvGrpSpPr/>
        <p:nvPr/>
      </p:nvGrpSpPr>
      <p:grpSpPr>
        <a:xfrm>
          <a:off x="0" y="0"/>
          <a:ext cx="0" cy="0"/>
          <a:chOff x="0" y="0"/>
          <a:chExt cx="0" cy="0"/>
        </a:xfrm>
      </p:grpSpPr>
      <p:sp>
        <p:nvSpPr>
          <p:cNvPr id="6" name="Rectangle 5"/>
          <p:cNvSpPr/>
          <p:nvPr/>
        </p:nvSpPr>
        <p:spPr>
          <a:xfrm>
            <a:off x="8105650" y="1112108"/>
            <a:ext cx="3768007" cy="481889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atin typeface="Arial" pitchFamily="34" charset="0"/>
              </a:rPr>
              <a:t> </a:t>
            </a:r>
          </a:p>
        </p:txBody>
      </p:sp>
      <p:sp>
        <p:nvSpPr>
          <p:cNvPr id="7" name="Rectangle 6"/>
          <p:cNvSpPr/>
          <p:nvPr/>
        </p:nvSpPr>
        <p:spPr>
          <a:xfrm>
            <a:off x="4202069" y="1112108"/>
            <a:ext cx="3768007" cy="481889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atin typeface="Arial" pitchFamily="34" charset="0"/>
              </a:rPr>
              <a:t> </a:t>
            </a:r>
          </a:p>
        </p:txBody>
      </p:sp>
      <p:sp>
        <p:nvSpPr>
          <p:cNvPr id="8" name="Rectangle 7"/>
          <p:cNvSpPr/>
          <p:nvPr/>
        </p:nvSpPr>
        <p:spPr>
          <a:xfrm>
            <a:off x="308633" y="1112108"/>
            <a:ext cx="3768007" cy="481889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atin typeface="Arial" pitchFamily="34" charset="0"/>
              </a:rPr>
              <a:t> </a:t>
            </a:r>
          </a:p>
        </p:txBody>
      </p:sp>
      <p:sp>
        <p:nvSpPr>
          <p:cNvPr id="5" name="Text Placeholder 7"/>
          <p:cNvSpPr>
            <a:spLocks noGrp="1"/>
          </p:cNvSpPr>
          <p:nvPr>
            <p:ph type="body" sz="quarter" idx="10" hasCustomPrompt="1"/>
          </p:nvPr>
        </p:nvSpPr>
        <p:spPr>
          <a:xfrm>
            <a:off x="307105" y="158451"/>
            <a:ext cx="11590803" cy="578193"/>
          </a:xfrm>
          <a:prstGeom prst="rect">
            <a:avLst/>
          </a:prstGeom>
        </p:spPr>
        <p:txBody>
          <a:bodyPr anchor="ctr"/>
          <a:lstStyle>
            <a:lvl1pPr marL="0" indent="0">
              <a:buNone/>
              <a:defRPr sz="3200" b="1">
                <a:latin typeface="Arial" panose="020B0604020202020204" pitchFamily="34" charset="0"/>
                <a:cs typeface="Arial" panose="020B0604020202020204" pitchFamily="34" charset="0"/>
              </a:defRPr>
            </a:lvl1pPr>
          </a:lstStyle>
          <a:p>
            <a:pPr lvl="0"/>
            <a:r>
              <a:rPr lang="fr-FR" dirty="0"/>
              <a:t>TITLE</a:t>
            </a:r>
            <a:endParaRPr lang="en-US" dirty="0"/>
          </a:p>
        </p:txBody>
      </p:sp>
      <p:sp>
        <p:nvSpPr>
          <p:cNvPr id="9" name="Text Placeholder 7"/>
          <p:cNvSpPr>
            <a:spLocks noGrp="1"/>
          </p:cNvSpPr>
          <p:nvPr>
            <p:ph type="body" sz="quarter" idx="11" hasCustomPrompt="1"/>
          </p:nvPr>
        </p:nvSpPr>
        <p:spPr>
          <a:xfrm>
            <a:off x="307105" y="742822"/>
            <a:ext cx="11590803" cy="369286"/>
          </a:xfrm>
          <a:prstGeom prst="rect">
            <a:avLst/>
          </a:prstGeom>
        </p:spPr>
        <p:txBody>
          <a:bodyPr anchor="ctr"/>
          <a:lstStyle>
            <a:lvl1pPr marL="0" indent="0">
              <a:buNone/>
              <a:defRPr sz="1800" b="1">
                <a:solidFill>
                  <a:schemeClr val="bg1">
                    <a:lumMod val="65000"/>
                  </a:schemeClr>
                </a:solidFill>
                <a:latin typeface="Arial" panose="020B0604020202020204" pitchFamily="34" charset="0"/>
                <a:cs typeface="Arial" panose="020B0604020202020204" pitchFamily="34" charset="0"/>
              </a:defRPr>
            </a:lvl1pPr>
          </a:lstStyle>
          <a:p>
            <a:pPr lvl="0"/>
            <a:r>
              <a:rPr lang="fr-FR" dirty="0"/>
              <a:t>SUBTITLE</a:t>
            </a:r>
            <a:endParaRPr lang="en-US" dirty="0"/>
          </a:p>
        </p:txBody>
      </p:sp>
    </p:spTree>
    <p:extLst>
      <p:ext uri="{BB962C8B-B14F-4D97-AF65-F5344CB8AC3E}">
        <p14:creationId xmlns:p14="http://schemas.microsoft.com/office/powerpoint/2010/main" val="26587459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Disclaimer Text"/>
          <p:cNvSpPr>
            <a:spLocks noGrp="1"/>
          </p:cNvSpPr>
          <p:nvPr>
            <p:ph type="body" sz="quarter" idx="14" hasCustomPrompt="1"/>
          </p:nvPr>
        </p:nvSpPr>
        <p:spPr>
          <a:xfrm>
            <a:off x="433918" y="1534584"/>
            <a:ext cx="11330516" cy="175432"/>
          </a:xfrm>
          <a:prstGeom prst="rect">
            <a:avLst/>
          </a:prstGeom>
        </p:spPr>
        <p:txBody>
          <a:bodyPr wrap="square" rIns="0">
            <a:spAutoFit/>
          </a:bodyPr>
          <a:lstStyle>
            <a:lvl1pPr marL="0" indent="0">
              <a:lnSpc>
                <a:spcPct val="95000"/>
              </a:lnSpc>
              <a:spcBef>
                <a:spcPts val="800"/>
              </a:spcBef>
              <a:spcAft>
                <a:spcPts val="0"/>
              </a:spcAft>
              <a:buFontTx/>
              <a:buNone/>
              <a:defRPr sz="1200" b="0" i="0">
                <a:solidFill>
                  <a:schemeClr val="tx1"/>
                </a:solidFill>
                <a:latin typeface="+mn-lt"/>
                <a:ea typeface="Source Sans Pro" pitchFamily="34" charset="0"/>
              </a:defRPr>
            </a:lvl1pPr>
            <a:lvl2pPr marL="239994" indent="-239994">
              <a:spcBef>
                <a:spcPts val="800"/>
              </a:spcBef>
              <a:buClr>
                <a:schemeClr val="tx1">
                  <a:lumMod val="65000"/>
                  <a:lumOff val="35000"/>
                </a:schemeClr>
              </a:buClr>
              <a:buSzPct val="100000"/>
              <a:buFont typeface="Arial" pitchFamily="34" charset="0"/>
              <a:buChar char="-"/>
              <a:defRPr sz="1467" b="0" i="1">
                <a:solidFill>
                  <a:schemeClr val="tx1"/>
                </a:solidFill>
              </a:defRPr>
            </a:lvl2pPr>
            <a:lvl3pPr marL="479988" indent="-239994">
              <a:spcBef>
                <a:spcPts val="267"/>
              </a:spcBef>
              <a:buClr>
                <a:schemeClr val="tx1">
                  <a:lumMod val="65000"/>
                  <a:lumOff val="35000"/>
                </a:schemeClr>
              </a:buClr>
              <a:buSzPct val="100000"/>
              <a:buFont typeface="Arial" pitchFamily="34" charset="0"/>
              <a:buChar char="-"/>
              <a:defRPr sz="1467" i="1"/>
            </a:lvl3pPr>
            <a:lvl4pPr marL="335992" indent="-143996">
              <a:spcBef>
                <a:spcPts val="133"/>
              </a:spcBef>
              <a:buClr>
                <a:schemeClr val="tx2"/>
              </a:buClr>
              <a:buSzPct val="90000"/>
              <a:buFont typeface="Arial" pitchFamily="34" charset="0"/>
              <a:buChar char="●"/>
              <a:defRPr sz="1467" i="1"/>
            </a:lvl4pPr>
            <a:lvl5pPr marL="479988" indent="-143996">
              <a:spcBef>
                <a:spcPts val="133"/>
              </a:spcBef>
              <a:buClr>
                <a:schemeClr val="tx2"/>
              </a:buClr>
              <a:buSzPct val="90000"/>
              <a:buFont typeface="Wingdings 3" pitchFamily="18" charset="2"/>
              <a:buChar char=""/>
              <a:defRPr sz="1467" i="1"/>
            </a:lvl5pPr>
          </a:lstStyle>
          <a:p>
            <a:pPr lvl="0"/>
            <a:r>
              <a:rPr lang="en-US" noProof="0" dirty="0"/>
              <a:t>Click to edit Master text styles</a:t>
            </a:r>
          </a:p>
        </p:txBody>
      </p:sp>
      <p:sp>
        <p:nvSpPr>
          <p:cNvPr id="5" name="Disclaimer Title"/>
          <p:cNvSpPr>
            <a:spLocks noGrp="1"/>
          </p:cNvSpPr>
          <p:nvPr>
            <p:ph type="title" hasCustomPrompt="1"/>
          </p:nvPr>
        </p:nvSpPr>
        <p:spPr>
          <a:xfrm>
            <a:off x="433917"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9" name="Sources">
            <a:extLst>
              <a:ext uri="{FF2B5EF4-FFF2-40B4-BE49-F238E27FC236}">
                <a16:creationId xmlns:a16="http://schemas.microsoft.com/office/drawing/2014/main" id="{66CDEB1D-B8F5-47BA-8571-0C6D5BB9DF26}"/>
              </a:ext>
            </a:extLst>
          </p:cNvPr>
          <p:cNvSpPr>
            <a:spLocks noGrp="1"/>
          </p:cNvSpPr>
          <p:nvPr>
            <p:ph type="body" sz="quarter" idx="13" hasCustomPrompt="1"/>
          </p:nvPr>
        </p:nvSpPr>
        <p:spPr>
          <a:xfrm>
            <a:off x="432000" y="6000001"/>
            <a:ext cx="113280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8" name="Rectangle 7">
            <a:extLst>
              <a:ext uri="{FF2B5EF4-FFF2-40B4-BE49-F238E27FC236}">
                <a16:creationId xmlns:a16="http://schemas.microsoft.com/office/drawing/2014/main" id="{3FC1BBD5-C468-4B07-AEDC-B9D783237610}"/>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7476032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685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End Slide_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41862" y="2914840"/>
            <a:ext cx="7308813" cy="1028392"/>
          </a:xfrm>
          <a:prstGeom prst="rect">
            <a:avLst/>
          </a:prstGeom>
        </p:spPr>
      </p:pic>
    </p:spTree>
    <p:extLst>
      <p:ext uri="{BB962C8B-B14F-4D97-AF65-F5344CB8AC3E}">
        <p14:creationId xmlns:p14="http://schemas.microsoft.com/office/powerpoint/2010/main" val="2518990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End Slide_Black">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41857" y="2914841"/>
            <a:ext cx="7308823" cy="1028393"/>
          </a:xfrm>
          <a:prstGeom prst="rect">
            <a:avLst/>
          </a:prstGeom>
        </p:spPr>
      </p:pic>
    </p:spTree>
    <p:extLst>
      <p:ext uri="{BB962C8B-B14F-4D97-AF65-F5344CB8AC3E}">
        <p14:creationId xmlns:p14="http://schemas.microsoft.com/office/powerpoint/2010/main" val="40680660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End Slide_Re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38D98-9ABA-4C1E-8749-C8A9E34973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41857" y="2914841"/>
            <a:ext cx="7308823" cy="1028393"/>
          </a:xfrm>
          <a:prstGeom prst="rect">
            <a:avLst/>
          </a:prstGeom>
        </p:spPr>
      </p:pic>
    </p:spTree>
    <p:extLst>
      <p:ext uri="{BB962C8B-B14F-4D97-AF65-F5344CB8AC3E}">
        <p14:creationId xmlns:p14="http://schemas.microsoft.com/office/powerpoint/2010/main" val="29582318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Layout: Bas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A4 Print Template - CLICK TO ADD TITLE</a:t>
            </a:r>
            <a:endParaRPr lang="en-GB" dirty="0"/>
          </a:p>
        </p:txBody>
      </p:sp>
      <p:sp>
        <p:nvSpPr>
          <p:cNvPr id="3" name="Content Placeholder 2"/>
          <p:cNvSpPr>
            <a:spLocks noGrp="1"/>
          </p:cNvSpPr>
          <p:nvPr>
            <p:ph idx="1" hasCustomPrompt="1"/>
          </p:nvPr>
        </p:nvSpPr>
        <p:spPr/>
        <p:txBody>
          <a:bodyPr/>
          <a:lstStyle>
            <a:lvl1pPr>
              <a:defRPr baseline="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406917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102941-D8E1-4C77-AB79-5494D193D157}"/>
              </a:ext>
            </a:extLst>
          </p:cNvPr>
          <p:cNvSpPr>
            <a:spLocks noGrp="1"/>
          </p:cNvSpPr>
          <p:nvPr>
            <p:ph type="ctrTitle"/>
          </p:nvPr>
        </p:nvSpPr>
        <p:spPr>
          <a:xfrm>
            <a:off x="1524000" y="2107955"/>
            <a:ext cx="9144000" cy="1402008"/>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C6C7FA3-0C58-4173-A4D3-59183E171642}"/>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0034529-E9C8-45DC-ABC0-A2B8FFCEB44D}"/>
              </a:ext>
            </a:extLst>
          </p:cNvPr>
          <p:cNvSpPr>
            <a:spLocks noGrp="1"/>
          </p:cNvSpPr>
          <p:nvPr>
            <p:ph type="dt" sz="half" idx="10"/>
          </p:nvPr>
        </p:nvSpPr>
        <p:spPr/>
        <p:txBody>
          <a:bodyPr/>
          <a:lstStyle/>
          <a:p>
            <a:fld id="{3F45B95F-4694-406F-B470-61EA95A0CF76}"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66045E05-07BC-48AE-B2C5-4310C6A2BD0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F4A78FA-2B0A-474B-9F9A-2186C6407E40}"/>
              </a:ext>
            </a:extLst>
          </p:cNvPr>
          <p:cNvSpPr>
            <a:spLocks noGrp="1"/>
          </p:cNvSpPr>
          <p:nvPr>
            <p:ph type="sldNum" sz="quarter" idx="12"/>
          </p:nvPr>
        </p:nvSpPr>
        <p:spPr/>
        <p:txBody>
          <a:bodyPr/>
          <a:lstStyle/>
          <a:p>
            <a:fld id="{9FD3CFA9-C342-474B-8EBF-D16A16E74859}" type="slidenum">
              <a:rPr lang="fr-FR" smtClean="0"/>
              <a:t>‹#›</a:t>
            </a:fld>
            <a:endParaRPr lang="fr-FR"/>
          </a:p>
        </p:txBody>
      </p:sp>
    </p:spTree>
    <p:extLst>
      <p:ext uri="{BB962C8B-B14F-4D97-AF65-F5344CB8AC3E}">
        <p14:creationId xmlns:p14="http://schemas.microsoft.com/office/powerpoint/2010/main" val="5164404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7"/>
          <p:cNvSpPr>
            <a:spLocks noGrp="1" noChangeArrowheads="1"/>
          </p:cNvSpPr>
          <p:nvPr>
            <p:ph type="sldNum" sz="quarter" idx="11"/>
          </p:nvPr>
        </p:nvSpPr>
        <p:spPr>
          <a:ln/>
        </p:spPr>
        <p:txBody>
          <a:bodyPr/>
          <a:lstStyle>
            <a:lvl1pPr>
              <a:defRPr/>
            </a:lvl1pPr>
          </a:lstStyle>
          <a:p>
            <a:pPr>
              <a:defRPr/>
            </a:pPr>
            <a:r>
              <a:rPr lang="fr-FR"/>
              <a:t>P.</a:t>
            </a:r>
            <a:fld id="{4E6AF2CF-D43C-4324-85B5-656147F795EA}" type="slidenum">
              <a:rPr lang="fr-FR"/>
              <a:pPr>
                <a:defRPr/>
              </a:pPr>
              <a:t>‹#›</a:t>
            </a:fld>
            <a:endParaRPr lang="fr-FR"/>
          </a:p>
        </p:txBody>
      </p:sp>
    </p:spTree>
    <p:extLst>
      <p:ext uri="{BB962C8B-B14F-4D97-AF65-F5344CB8AC3E}">
        <p14:creationId xmlns:p14="http://schemas.microsoft.com/office/powerpoint/2010/main" val="36472021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2" name="Slide Title"/>
          <p:cNvSpPr>
            <a:spLocks noGrp="1"/>
          </p:cNvSpPr>
          <p:nvPr>
            <p:ph type="title" hasCustomPrompt="1"/>
          </p:nvPr>
        </p:nvSpPr>
        <p:spPr>
          <a:xfrm>
            <a:off x="423987" y="358333"/>
            <a:ext cx="11340449" cy="249299"/>
          </a:xfrm>
        </p:spPr>
        <p:txBody>
          <a:bodyPr vert="horz" lIns="0" tIns="0" rIns="0" bIns="0" rtlCol="0" anchor="b">
            <a:spAutoFit/>
          </a:bodyPr>
          <a:lstStyle>
            <a:lvl1pPr>
              <a:defRPr lang="en-GB" dirty="0"/>
            </a:lvl1pPr>
          </a:lstStyle>
          <a:p>
            <a:pPr lvl="0"/>
            <a:r>
              <a:rPr lang="en-US"/>
              <a:t>Click to add title</a:t>
            </a:r>
            <a:endParaRPr lang="en-GB"/>
          </a:p>
        </p:txBody>
      </p:sp>
      <p:sp>
        <p:nvSpPr>
          <p:cNvPr id="5" name="Sources"/>
          <p:cNvSpPr>
            <a:spLocks noGrp="1"/>
          </p:cNvSpPr>
          <p:nvPr>
            <p:ph type="body" sz="quarter" idx="13" hasCustomPrompt="1"/>
          </p:nvPr>
        </p:nvSpPr>
        <p:spPr>
          <a:xfrm>
            <a:off x="423987" y="6188304"/>
            <a:ext cx="11340447" cy="107722"/>
          </a:xfrm>
        </p:spPr>
        <p:txBody>
          <a:bodyPr tIns="0" rIns="0" bIns="0" anchor="b" anchorCtr="0"/>
          <a:lstStyle>
            <a:lvl1pPr marL="1588" indent="-1588">
              <a:spcBef>
                <a:spcPts val="0"/>
              </a:spcBef>
              <a:buNone/>
              <a:defRPr sz="700" b="0" i="1" baseline="0">
                <a:solidFill>
                  <a:schemeClr val="tx1"/>
                </a:solidFill>
              </a:defRPr>
            </a:lvl1pPr>
            <a:lvl2pPr marL="180005" indent="-180005">
              <a:spcBef>
                <a:spcPts val="0"/>
              </a:spcBef>
              <a:buNone/>
              <a:defRPr sz="700" i="1" baseline="0"/>
            </a:lvl2pPr>
            <a:lvl3pPr>
              <a:buNone/>
              <a:defRPr/>
            </a:lvl3pPr>
            <a:lvl4pPr>
              <a:buNone/>
              <a:defRPr/>
            </a:lvl4pPr>
            <a:lvl5pPr>
              <a:buNone/>
              <a:defRPr/>
            </a:lvl5pPr>
          </a:lstStyle>
          <a:p>
            <a:pPr lvl="0"/>
            <a:r>
              <a:rPr lang="en-GB" noProof="0"/>
              <a:t>Click to add sources</a:t>
            </a:r>
          </a:p>
        </p:txBody>
      </p:sp>
      <p:sp>
        <p:nvSpPr>
          <p:cNvPr id="4" name="Text Placeholder 3">
            <a:extLst>
              <a:ext uri="{FF2B5EF4-FFF2-40B4-BE49-F238E27FC236}">
                <a16:creationId xmlns:a16="http://schemas.microsoft.com/office/drawing/2014/main" id="{A74C746C-13F1-4DD9-94D1-4E5B242832AE}"/>
              </a:ext>
            </a:extLst>
          </p:cNvPr>
          <p:cNvSpPr>
            <a:spLocks noGrp="1"/>
          </p:cNvSpPr>
          <p:nvPr>
            <p:ph type="body" sz="quarter" idx="14"/>
          </p:nvPr>
        </p:nvSpPr>
        <p:spPr>
          <a:xfrm>
            <a:off x="423984" y="1195203"/>
            <a:ext cx="11344187" cy="1410643"/>
          </a:xfrm>
        </p:spPr>
        <p:txBody>
          <a:bodyPr/>
          <a:lstStyle>
            <a:lvl1pPr>
              <a:buClr>
                <a:schemeClr val="tx1"/>
              </a:buClr>
              <a:defRPr/>
            </a:lvl1pPr>
            <a:lvl2pPr>
              <a:buClr>
                <a:schemeClr val="tx1">
                  <a:lumMod val="50000"/>
                  <a:lumOff val="50000"/>
                </a:schemeClr>
              </a:buClr>
              <a:defRPr/>
            </a:lvl2pPr>
            <a:lvl3pPr marL="432011" indent="-144003">
              <a:buFont typeface="Arial" panose="020B0604020202020204" pitchFamily="34" charset="0"/>
              <a:buChar char="–"/>
              <a:defRPr/>
            </a:lvl3pPr>
            <a:lvl4pPr marL="576015" indent="-144003">
              <a:buFont typeface="Arial" panose="020B0604020202020204" pitchFamily="34" charset="0"/>
              <a:buChar char="-"/>
              <a:defRPr/>
            </a:lvl4pPr>
            <a:lvl5pPr>
              <a:defRPr/>
            </a:lvl5pPr>
            <a:lvl6pPr marL="0" indent="0" algn="l">
              <a:spcBef>
                <a:spcPts val="800"/>
              </a:spcBef>
              <a:defRPr sz="1100"/>
            </a:lvl6pPr>
            <a:lvl7pPr marL="0" indent="0">
              <a:spcBef>
                <a:spcPts val="400"/>
              </a:spcBef>
              <a:buNone/>
              <a:defRPr sz="1100"/>
            </a:lvl7pPr>
            <a:lvl8pPr marL="292615" indent="-146308">
              <a:spcBef>
                <a:spcPts val="400"/>
              </a:spcBef>
              <a:buClr>
                <a:schemeClr val="tx1">
                  <a:lumMod val="25000"/>
                  <a:lumOff val="75000"/>
                </a:schemeClr>
              </a:buClr>
              <a:defRPr sz="1100"/>
            </a:lvl8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6787865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over_Colo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EA31-1F26-44D6-99A8-702D0F52951F}"/>
              </a:ext>
            </a:extLst>
          </p:cNvPr>
          <p:cNvSpPr/>
          <p:nvPr userDrawn="1"/>
        </p:nvSpPr>
        <p:spPr>
          <a:xfrm>
            <a:off x="0" y="0"/>
            <a:ext cx="480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Cover Subtitle"/>
          <p:cNvSpPr>
            <a:spLocks noGrp="1"/>
          </p:cNvSpPr>
          <p:nvPr>
            <p:ph type="subTitle" idx="1"/>
          </p:nvPr>
        </p:nvSpPr>
        <p:spPr>
          <a:xfrm>
            <a:off x="5088000" y="4320001"/>
            <a:ext cx="6674317" cy="332399"/>
          </a:xfrm>
          <a:prstGeom prst="rect">
            <a:avLst/>
          </a:prstGeom>
          <a:noFill/>
        </p:spPr>
        <p:txBody>
          <a:bodyPr wrap="square" lIns="0" tIns="0" rIns="0" bIns="0" rtlCol="0" anchor="t">
            <a:spAutoFit/>
          </a:bodyPr>
          <a:lstStyle>
            <a:lvl1pPr marL="0" indent="0" algn="l" defTabSz="1219170" rtl="0" eaLnBrk="1" latinLnBrk="0" hangingPunct="1">
              <a:spcBef>
                <a:spcPts val="1200"/>
              </a:spcBef>
              <a:buClr>
                <a:schemeClr val="tx2"/>
              </a:buClr>
              <a:buSzPct val="90000"/>
              <a:buFont typeface="Wingdings" pitchFamily="2" charset="2"/>
              <a:buNone/>
              <a:defRPr lang="en-GB" sz="2400" b="0" kern="1200" cap="none" spc="0" baseline="0" dirty="0">
                <a:solidFill>
                  <a:schemeClr val="tx1"/>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noProof="0" dirty="0"/>
          </a:p>
        </p:txBody>
      </p:sp>
      <p:sp>
        <p:nvSpPr>
          <p:cNvPr id="16" name="Cover Title"/>
          <p:cNvSpPr>
            <a:spLocks noGrp="1"/>
          </p:cNvSpPr>
          <p:nvPr>
            <p:ph type="ctrTitle"/>
          </p:nvPr>
        </p:nvSpPr>
        <p:spPr>
          <a:xfrm>
            <a:off x="5088000" y="3279376"/>
            <a:ext cx="6674317" cy="558101"/>
          </a:xfrm>
          <a:prstGeom prst="rect">
            <a:avLst/>
          </a:prstGeom>
          <a:noFill/>
        </p:spPr>
        <p:txBody>
          <a:bodyPr wrap="square" lIns="0" tIns="0" rIns="0" bIns="0" rtlCol="0" anchor="b">
            <a:spAutoFit/>
          </a:bodyPr>
          <a:lstStyle>
            <a:lvl1pPr marL="0" algn="l" defTabSz="1219170" rtl="0" eaLnBrk="1" fontAlgn="base" latinLnBrk="0" hangingPunct="1">
              <a:lnSpc>
                <a:spcPct val="85000"/>
              </a:lnSpc>
              <a:spcBef>
                <a:spcPct val="0"/>
              </a:spcBef>
              <a:spcAft>
                <a:spcPct val="0"/>
              </a:spcAft>
              <a:buNone/>
              <a:defRPr lang="en-GB" sz="4267" b="1" kern="1200" spc="0" baseline="0" dirty="0">
                <a:solidFill>
                  <a:schemeClr val="tx1"/>
                </a:solidFill>
                <a:latin typeface="+mj-lt"/>
                <a:ea typeface="+mn-ea"/>
                <a:cs typeface="+mn-cs"/>
              </a:defRPr>
            </a:lvl1pPr>
          </a:lstStyle>
          <a:p>
            <a:endParaRPr lang="fr-FR" noProof="0" dirty="0"/>
          </a:p>
        </p:txBody>
      </p:sp>
      <p:sp>
        <p:nvSpPr>
          <p:cNvPr id="25" name="Privacy"/>
          <p:cNvSpPr>
            <a:spLocks noGrp="1"/>
          </p:cNvSpPr>
          <p:nvPr>
            <p:ph type="body" sz="quarter" idx="15"/>
          </p:nvPr>
        </p:nvSpPr>
        <p:spPr>
          <a:xfrm>
            <a:off x="11762252" y="208741"/>
            <a:ext cx="65" cy="184602"/>
          </a:xfrm>
          <a:prstGeom prst="rect">
            <a:avLst/>
          </a:prstGeom>
          <a:noFill/>
        </p:spPr>
        <p:txBody>
          <a:bodyPr wrap="none" lIns="0" tIns="0" rIns="0" bIns="0" rtlCol="0" anchor="ctr">
            <a:spAutoFit/>
          </a:bodyPr>
          <a:lstStyle>
            <a:lvl1pPr marL="0" indent="0" algn="r"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endParaRPr lang="fr-FR" noProof="0" dirty="0"/>
          </a:p>
        </p:txBody>
      </p:sp>
      <p:sp>
        <p:nvSpPr>
          <p:cNvPr id="9" name="Rectangle 8">
            <a:extLst>
              <a:ext uri="{FF2B5EF4-FFF2-40B4-BE49-F238E27FC236}">
                <a16:creationId xmlns:a16="http://schemas.microsoft.com/office/drawing/2014/main" id="{03C103AA-93E6-4C23-9DA4-9FEBE6A55434}"/>
              </a:ext>
            </a:extLst>
          </p:cNvPr>
          <p:cNvSpPr/>
          <p:nvPr userDrawn="1"/>
        </p:nvSpPr>
        <p:spPr>
          <a:xfrm>
            <a:off x="2834381" y="3974400"/>
            <a:ext cx="4896000"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10" name="Picture 9">
            <a:extLst>
              <a:ext uri="{FF2B5EF4-FFF2-40B4-BE49-F238E27FC236}">
                <a16:creationId xmlns:a16="http://schemas.microsoft.com/office/drawing/2014/main" id="{D8F5509E-AB7B-4E07-8BA2-2B03EE1F298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88001" y="6060397"/>
            <a:ext cx="4061063" cy="571415"/>
          </a:xfrm>
          <a:prstGeom prst="rect">
            <a:avLst/>
          </a:prstGeom>
        </p:spPr>
      </p:pic>
    </p:spTree>
    <p:extLst>
      <p:ext uri="{BB962C8B-B14F-4D97-AF65-F5344CB8AC3E}">
        <p14:creationId xmlns:p14="http://schemas.microsoft.com/office/powerpoint/2010/main" val="638309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E600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latin typeface="Arial" pitchFamily="34" charset="0"/>
            </a:endParaRPr>
          </a:p>
        </p:txBody>
      </p:sp>
    </p:spTree>
    <p:extLst>
      <p:ext uri="{BB962C8B-B14F-4D97-AF65-F5344CB8AC3E}">
        <p14:creationId xmlns:p14="http://schemas.microsoft.com/office/powerpoint/2010/main" val="230130239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over_Picture">
    <p:spTree>
      <p:nvGrpSpPr>
        <p:cNvPr id="1" name=""/>
        <p:cNvGrpSpPr/>
        <p:nvPr/>
      </p:nvGrpSpPr>
      <p:grpSpPr>
        <a:xfrm>
          <a:off x="0" y="0"/>
          <a:ext cx="0" cy="0"/>
          <a:chOff x="0" y="0"/>
          <a:chExt cx="0" cy="0"/>
        </a:xfrm>
      </p:grpSpPr>
      <p:sp>
        <p:nvSpPr>
          <p:cNvPr id="22" name="Picture Placeholder">
            <a:extLst>
              <a:ext uri="{FF2B5EF4-FFF2-40B4-BE49-F238E27FC236}">
                <a16:creationId xmlns:a16="http://schemas.microsoft.com/office/drawing/2014/main" id="{2EF15FF5-02DC-489F-B615-26E248973116}"/>
              </a:ext>
            </a:extLst>
          </p:cNvPr>
          <p:cNvSpPr>
            <a:spLocks noGrp="1"/>
          </p:cNvSpPr>
          <p:nvPr>
            <p:ph type="pic" sz="quarter" idx="16" hasCustomPrompt="1"/>
          </p:nvPr>
        </p:nvSpPr>
        <p:spPr>
          <a:xfrm>
            <a:off x="0" y="0"/>
            <a:ext cx="480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sp>
        <p:nvSpPr>
          <p:cNvPr id="14" name="Cover Subtitle"/>
          <p:cNvSpPr>
            <a:spLocks noGrp="1"/>
          </p:cNvSpPr>
          <p:nvPr>
            <p:ph type="subTitle" idx="1" hasCustomPrompt="1"/>
          </p:nvPr>
        </p:nvSpPr>
        <p:spPr>
          <a:xfrm>
            <a:off x="5088000" y="4320001"/>
            <a:ext cx="6674317" cy="332399"/>
          </a:xfrm>
          <a:prstGeom prst="rect">
            <a:avLst/>
          </a:prstGeom>
          <a:noFill/>
        </p:spPr>
        <p:txBody>
          <a:bodyPr wrap="square" lIns="0" tIns="0" rIns="0" bIns="0" rtlCol="0" anchor="t">
            <a:spAutoFit/>
          </a:bodyPr>
          <a:lstStyle>
            <a:lvl1pPr marL="0" indent="0" algn="l" defTabSz="1219170" rtl="0" eaLnBrk="1" latinLnBrk="0" hangingPunct="1">
              <a:spcBef>
                <a:spcPts val="1200"/>
              </a:spcBef>
              <a:buClr>
                <a:schemeClr val="tx2"/>
              </a:buClr>
              <a:buSzPct val="90000"/>
              <a:buFont typeface="Wingdings" pitchFamily="2" charset="2"/>
              <a:buNone/>
              <a:defRPr lang="en-GB" sz="2400" b="0" kern="1200" cap="none" spc="0" baseline="0" dirty="0">
                <a:solidFill>
                  <a:schemeClr val="bg2"/>
                </a:solidFill>
                <a:latin typeface="+mn-lt"/>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subtitle</a:t>
            </a:r>
          </a:p>
        </p:txBody>
      </p:sp>
      <p:sp>
        <p:nvSpPr>
          <p:cNvPr id="16" name="Cover Title"/>
          <p:cNvSpPr>
            <a:spLocks noGrp="1"/>
          </p:cNvSpPr>
          <p:nvPr>
            <p:ph type="ctrTitle" hasCustomPrompt="1"/>
          </p:nvPr>
        </p:nvSpPr>
        <p:spPr>
          <a:xfrm>
            <a:off x="5088000" y="2721275"/>
            <a:ext cx="6674317" cy="1116203"/>
          </a:xfrm>
          <a:prstGeom prst="rect">
            <a:avLst/>
          </a:prstGeom>
          <a:noFill/>
        </p:spPr>
        <p:txBody>
          <a:bodyPr wrap="square" lIns="0" tIns="0" rIns="0" bIns="0" rtlCol="0" anchor="b">
            <a:spAutoFit/>
          </a:bodyPr>
          <a:lstStyle>
            <a:lvl1pPr marL="0" algn="l" defTabSz="1219170" rtl="0" eaLnBrk="1" fontAlgn="base" latinLnBrk="0" hangingPunct="1">
              <a:lnSpc>
                <a:spcPct val="85000"/>
              </a:lnSpc>
              <a:spcBef>
                <a:spcPct val="0"/>
              </a:spcBef>
              <a:spcAft>
                <a:spcPct val="0"/>
              </a:spcAft>
              <a:buNone/>
              <a:defRPr lang="en-GB" sz="4267" b="1" kern="1200" spc="0" baseline="0" dirty="0">
                <a:solidFill>
                  <a:schemeClr val="bg2"/>
                </a:solidFill>
                <a:latin typeface="+mj-lt"/>
                <a:ea typeface="+mn-ea"/>
                <a:cs typeface="+mn-cs"/>
              </a:defRPr>
            </a:lvl1pPr>
          </a:lstStyle>
          <a:p>
            <a:r>
              <a:rPr lang="en-US" noProof="0" dirty="0"/>
              <a:t>CLICK TO edit presentation title</a:t>
            </a:r>
          </a:p>
        </p:txBody>
      </p:sp>
      <p:sp>
        <p:nvSpPr>
          <p:cNvPr id="25" name="Privacy"/>
          <p:cNvSpPr>
            <a:spLocks noGrp="1"/>
          </p:cNvSpPr>
          <p:nvPr>
            <p:ph type="body" sz="quarter" idx="15" hasCustomPrompt="1"/>
          </p:nvPr>
        </p:nvSpPr>
        <p:spPr>
          <a:xfrm>
            <a:off x="8806379" y="208710"/>
            <a:ext cx="2955939" cy="184665"/>
          </a:xfrm>
          <a:prstGeom prst="rect">
            <a:avLst/>
          </a:prstGeom>
          <a:noFill/>
        </p:spPr>
        <p:txBody>
          <a:bodyPr wrap="none" lIns="0" tIns="0" rIns="0" bIns="0" rtlCol="0" anchor="ctr">
            <a:spAutoFit/>
          </a:bodyPr>
          <a:lstStyle>
            <a:lvl1pPr marL="0" indent="0" algn="r"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fr-FR" noProof="0" dirty="0"/>
              <a:t>Niveau de confidentialité</a:t>
            </a:r>
          </a:p>
        </p:txBody>
      </p:sp>
      <p:sp>
        <p:nvSpPr>
          <p:cNvPr id="12" name="DatePresentation"/>
          <p:cNvSpPr>
            <a:spLocks noGrp="1"/>
          </p:cNvSpPr>
          <p:nvPr>
            <p:ph type="body" sz="quarter" idx="13" hasCustomPrompt="1"/>
          </p:nvPr>
        </p:nvSpPr>
        <p:spPr>
          <a:xfrm>
            <a:off x="5088001" y="219000"/>
            <a:ext cx="516873" cy="184602"/>
          </a:xfrm>
          <a:prstGeom prst="rect">
            <a:avLst/>
          </a:prstGeom>
          <a:noFill/>
        </p:spPr>
        <p:txBody>
          <a:bodyPr wrap="none" lIns="0" tIns="0" rIns="0" bIns="0" rtlCol="0" anchor="ctr">
            <a:spAutoFit/>
          </a:bodyPr>
          <a:lstStyle>
            <a:lvl1pPr marL="0" indent="0" algn="l" defTabSz="1219170" rtl="0" eaLnBrk="1" latinLnBrk="0" hangingPunct="1">
              <a:spcBef>
                <a:spcPts val="0"/>
              </a:spcBef>
              <a:buNone/>
              <a:defRPr lang="en-US" sz="1333" b="0" kern="1200" cap="all" spc="267" baseline="0" dirty="0">
                <a:solidFill>
                  <a:schemeClr val="tx1"/>
                </a:solidFill>
                <a:latin typeface="Source Sans Pro" panose="020B0503030403020204" pitchFamily="34" charset="0"/>
                <a:ea typeface="+mn-ea"/>
                <a:cs typeface="+mn-cs"/>
              </a:defRPr>
            </a:lvl1pPr>
          </a:lstStyle>
          <a:p>
            <a:pPr lvl="0"/>
            <a:r>
              <a:rPr lang="en-US" noProof="0" dirty="0"/>
              <a:t>DATE</a:t>
            </a:r>
          </a:p>
        </p:txBody>
      </p:sp>
      <p:pic>
        <p:nvPicPr>
          <p:cNvPr id="9" name="Picture 8">
            <a:extLst>
              <a:ext uri="{FF2B5EF4-FFF2-40B4-BE49-F238E27FC236}">
                <a16:creationId xmlns:a16="http://schemas.microsoft.com/office/drawing/2014/main" id="{1BDDFBAC-E58D-46B2-848F-8B98B7583FB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88001" y="6060397"/>
            <a:ext cx="4061063" cy="571415"/>
          </a:xfrm>
          <a:prstGeom prst="rect">
            <a:avLst/>
          </a:prstGeom>
        </p:spPr>
      </p:pic>
    </p:spTree>
    <p:extLst>
      <p:ext uri="{BB962C8B-B14F-4D97-AF65-F5344CB8AC3E}">
        <p14:creationId xmlns:p14="http://schemas.microsoft.com/office/powerpoint/2010/main" val="9932547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ivider_1_Color">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344000" y="3347972"/>
            <a:ext cx="5280000" cy="1004506"/>
          </a:xfrm>
          <a:prstGeom prst="rect">
            <a:avLst/>
          </a:prstGeom>
          <a:noFill/>
        </p:spPr>
        <p:txBody>
          <a:bodyPr vert="horz" wrap="square" lIns="0" tIns="0" rIns="0" bIns="0" rtlCol="0" anchor="t">
            <a:spAutoFit/>
          </a:bodyPr>
          <a:lstStyle>
            <a:lvl1pPr>
              <a:defRPr lang="fr-FR" sz="4267" b="1" spc="0" noProof="0">
                <a:solidFill>
                  <a:schemeClr val="tx1"/>
                </a:solidFill>
                <a:latin typeface="+mn-lt"/>
                <a:ea typeface="+mn-ea"/>
                <a:cs typeface="+mn-cs"/>
              </a:defRPr>
            </a:lvl1pPr>
          </a:lstStyle>
          <a:p>
            <a:pPr marL="0" lvl="0"/>
            <a:r>
              <a:rPr lang="en-US" noProof="0" dirty="0"/>
              <a:t>CLICK TO edit section title</a:t>
            </a:r>
          </a:p>
        </p:txBody>
      </p:sp>
      <p:sp>
        <p:nvSpPr>
          <p:cNvPr id="14" name="Text Placeholder 33"/>
          <p:cNvSpPr>
            <a:spLocks noGrp="1"/>
          </p:cNvSpPr>
          <p:nvPr>
            <p:ph type="body" sz="quarter" idx="11" hasCustomPrompt="1"/>
          </p:nvPr>
        </p:nvSpPr>
        <p:spPr>
          <a:xfrm>
            <a:off x="1344000" y="1836736"/>
            <a:ext cx="823944" cy="1151084"/>
          </a:xfrm>
          <a:prstGeom prst="rect">
            <a:avLst/>
          </a:prstGeom>
          <a:noFill/>
        </p:spPr>
        <p:txBody>
          <a:bodyPr vert="horz" wrap="none" lIns="0" tIns="0" rIns="0" bIns="0" rtlCol="0" anchor="b">
            <a:spAutoFit/>
          </a:bodyPr>
          <a:lstStyle>
            <a:lvl1pPr marL="0" indent="0">
              <a:buNone/>
              <a:defRPr lang="fr-FR" sz="8800" cap="all" spc="0" noProof="0" dirty="0">
                <a:solidFill>
                  <a:schemeClr val="tx1"/>
                </a:solidFill>
                <a:latin typeface="+mj-lt"/>
                <a:ea typeface="+mn-ea"/>
                <a:cs typeface="+mn-cs"/>
              </a:defRPr>
            </a:lvl1pPr>
          </a:lstStyle>
          <a:p>
            <a:pPr marL="674383" lvl="0" indent="-914377" fontAlgn="base">
              <a:lnSpc>
                <a:spcPct val="85000"/>
              </a:lnSpc>
              <a:spcBef>
                <a:spcPct val="0"/>
              </a:spcBef>
              <a:spcAft>
                <a:spcPct val="0"/>
              </a:spcAft>
            </a:pPr>
            <a:r>
              <a:rPr lang="en-US" noProof="0" dirty="0"/>
              <a:t>#</a:t>
            </a:r>
          </a:p>
        </p:txBody>
      </p:sp>
      <p:sp>
        <p:nvSpPr>
          <p:cNvPr id="9" name="Subtitle 2"/>
          <p:cNvSpPr>
            <a:spLocks noGrp="1"/>
          </p:cNvSpPr>
          <p:nvPr>
            <p:ph type="subTitle" idx="1" hasCustomPrompt="1"/>
          </p:nvPr>
        </p:nvSpPr>
        <p:spPr>
          <a:xfrm>
            <a:off x="1344000" y="4838287"/>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2" name="Rectangle 11">
            <a:extLst>
              <a:ext uri="{FF2B5EF4-FFF2-40B4-BE49-F238E27FC236}">
                <a16:creationId xmlns:a16="http://schemas.microsoft.com/office/drawing/2014/main" id="{AB9BE19C-1469-4296-A028-12303FE1AB84}"/>
              </a:ext>
            </a:extLst>
          </p:cNvPr>
          <p:cNvSpPr/>
          <p:nvPr userDrawn="1"/>
        </p:nvSpPr>
        <p:spPr>
          <a:xfrm>
            <a:off x="6912000" y="0"/>
            <a:ext cx="528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a:extLst>
              <a:ext uri="{FF2B5EF4-FFF2-40B4-BE49-F238E27FC236}">
                <a16:creationId xmlns:a16="http://schemas.microsoft.com/office/drawing/2014/main" id="{6C21A9E0-8BC8-4711-81B6-F5BEB3131FAF}"/>
              </a:ext>
            </a:extLst>
          </p:cNvPr>
          <p:cNvSpPr/>
          <p:nvPr userDrawn="1"/>
        </p:nvSpPr>
        <p:spPr>
          <a:xfrm>
            <a:off x="516871" y="2998152"/>
            <a:ext cx="6957708"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10" name="Picture 9" descr="logo_SG.wmf">
            <a:extLst>
              <a:ext uri="{FF2B5EF4-FFF2-40B4-BE49-F238E27FC236}">
                <a16:creationId xmlns:a16="http://schemas.microsoft.com/office/drawing/2014/main" id="{57474D9E-C50A-46B8-8AE6-27473658BF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44000" y="6155351"/>
            <a:ext cx="2398184" cy="468371"/>
          </a:xfrm>
          <a:prstGeom prst="rect">
            <a:avLst/>
          </a:prstGeom>
        </p:spPr>
      </p:pic>
    </p:spTree>
    <p:extLst>
      <p:ext uri="{BB962C8B-B14F-4D97-AF65-F5344CB8AC3E}">
        <p14:creationId xmlns:p14="http://schemas.microsoft.com/office/powerpoint/2010/main" val="21064795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ivider_1_Pictur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344000" y="3350400"/>
            <a:ext cx="5280000" cy="1004506"/>
          </a:xfrm>
          <a:prstGeom prst="rect">
            <a:avLst/>
          </a:prstGeom>
          <a:noFill/>
        </p:spPr>
        <p:txBody>
          <a:bodyPr vert="horz" wrap="square" lIns="0" tIns="0" rIns="0" bIns="0" rtlCol="0" anchor="t">
            <a:spAutoFit/>
          </a:bodyPr>
          <a:lstStyle>
            <a:lvl1pPr>
              <a:defRPr lang="fr-FR" sz="4267" b="1" spc="0" noProof="0">
                <a:solidFill>
                  <a:schemeClr val="bg2"/>
                </a:solidFill>
                <a:latin typeface="+mn-lt"/>
                <a:ea typeface="+mn-ea"/>
                <a:cs typeface="+mn-cs"/>
              </a:defRPr>
            </a:lvl1pPr>
          </a:lstStyle>
          <a:p>
            <a:pPr marL="0" lvl="0"/>
            <a:r>
              <a:rPr lang="en-US" noProof="0" dirty="0"/>
              <a:t>CLICK TO edit section title</a:t>
            </a:r>
          </a:p>
        </p:txBody>
      </p:sp>
      <p:sp>
        <p:nvSpPr>
          <p:cNvPr id="14" name="Text Placeholder 33"/>
          <p:cNvSpPr>
            <a:spLocks noGrp="1"/>
          </p:cNvSpPr>
          <p:nvPr>
            <p:ph type="body" sz="quarter" idx="11" hasCustomPrompt="1"/>
          </p:nvPr>
        </p:nvSpPr>
        <p:spPr>
          <a:xfrm>
            <a:off x="1344000" y="1838400"/>
            <a:ext cx="823944" cy="1151084"/>
          </a:xfrm>
          <a:prstGeom prst="rect">
            <a:avLst/>
          </a:prstGeom>
          <a:noFill/>
        </p:spPr>
        <p:txBody>
          <a:bodyPr vert="horz" wrap="none" lIns="0" tIns="0" rIns="0" bIns="0" rtlCol="0" anchor="b">
            <a:spAutoFit/>
          </a:bodyPr>
          <a:lstStyle>
            <a:lvl1pPr marL="0" indent="0">
              <a:buNone/>
              <a:defRPr lang="fr-FR" sz="8800" cap="all" spc="0" noProof="0" dirty="0">
                <a:solidFill>
                  <a:schemeClr val="bg2"/>
                </a:solidFill>
                <a:latin typeface="+mj-lt"/>
                <a:ea typeface="+mn-ea"/>
                <a:cs typeface="+mn-cs"/>
              </a:defRPr>
            </a:lvl1pPr>
          </a:lstStyle>
          <a:p>
            <a:pPr marL="674383" lvl="0" indent="-914377" fontAlgn="base">
              <a:lnSpc>
                <a:spcPct val="85000"/>
              </a:lnSpc>
              <a:spcBef>
                <a:spcPct val="0"/>
              </a:spcBef>
              <a:spcAft>
                <a:spcPct val="0"/>
              </a:spcAft>
            </a:pPr>
            <a:r>
              <a:rPr lang="en-US" noProof="0" dirty="0"/>
              <a:t>#</a:t>
            </a:r>
          </a:p>
        </p:txBody>
      </p:sp>
      <p:sp>
        <p:nvSpPr>
          <p:cNvPr id="9" name="Subtitle 2"/>
          <p:cNvSpPr>
            <a:spLocks noGrp="1"/>
          </p:cNvSpPr>
          <p:nvPr>
            <p:ph type="subTitle" idx="1" hasCustomPrompt="1"/>
          </p:nvPr>
        </p:nvSpPr>
        <p:spPr>
          <a:xfrm>
            <a:off x="1344000" y="4838401"/>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bg2"/>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0" name="Picture Placeholder">
            <a:extLst>
              <a:ext uri="{FF2B5EF4-FFF2-40B4-BE49-F238E27FC236}">
                <a16:creationId xmlns:a16="http://schemas.microsoft.com/office/drawing/2014/main" id="{92FE1E90-E065-4F26-BC40-02F0B35BAECD}"/>
              </a:ext>
            </a:extLst>
          </p:cNvPr>
          <p:cNvSpPr>
            <a:spLocks noGrp="1"/>
          </p:cNvSpPr>
          <p:nvPr>
            <p:ph type="pic" sz="quarter" idx="16" hasCustomPrompt="1"/>
          </p:nvPr>
        </p:nvSpPr>
        <p:spPr>
          <a:xfrm>
            <a:off x="6912000" y="0"/>
            <a:ext cx="528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pic>
        <p:nvPicPr>
          <p:cNvPr id="7" name="Picture 6" descr="logo_SG.wmf">
            <a:extLst>
              <a:ext uri="{FF2B5EF4-FFF2-40B4-BE49-F238E27FC236}">
                <a16:creationId xmlns:a16="http://schemas.microsoft.com/office/drawing/2014/main" id="{AE6C9EE2-C878-48AA-99F1-7C39908319B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44000" y="6155351"/>
            <a:ext cx="2398184" cy="468371"/>
          </a:xfrm>
          <a:prstGeom prst="rect">
            <a:avLst/>
          </a:prstGeom>
        </p:spPr>
      </p:pic>
      <p:sp>
        <p:nvSpPr>
          <p:cNvPr id="8" name="Rectangle 7">
            <a:extLst>
              <a:ext uri="{FF2B5EF4-FFF2-40B4-BE49-F238E27FC236}">
                <a16:creationId xmlns:a16="http://schemas.microsoft.com/office/drawing/2014/main" id="{CAECD16C-E48C-4DCB-935B-92C3364296CA}"/>
              </a:ext>
            </a:extLst>
          </p:cNvPr>
          <p:cNvSpPr/>
          <p:nvPr userDrawn="1"/>
        </p:nvSpPr>
        <p:spPr>
          <a:xfrm>
            <a:off x="516871" y="3000000"/>
            <a:ext cx="4272000" cy="120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spTree>
    <p:extLst>
      <p:ext uri="{BB962C8B-B14F-4D97-AF65-F5344CB8AC3E}">
        <p14:creationId xmlns:p14="http://schemas.microsoft.com/office/powerpoint/2010/main" val="17467320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ivider_2_Color">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56000" y="2219672"/>
            <a:ext cx="5280000" cy="997132"/>
          </a:xfrm>
          <a:prstGeom prst="rect">
            <a:avLst/>
          </a:prstGeom>
          <a:noFill/>
        </p:spPr>
        <p:txBody>
          <a:bodyPr vert="horz" wrap="square" lIns="0" tIns="0" rIns="0" bIns="0" rtlCol="0" anchor="b">
            <a:spAutoFit/>
          </a:bodyPr>
          <a:lstStyle>
            <a:lvl1pPr>
              <a:defRPr lang="fr-FR" sz="4267" b="1" spc="0" noProof="0">
                <a:solidFill>
                  <a:schemeClr val="tx1"/>
                </a:solidFill>
                <a:latin typeface="+mj-lt"/>
                <a:ea typeface="+mn-ea"/>
                <a:cs typeface="+mn-cs"/>
              </a:defRPr>
            </a:lvl1pPr>
          </a:lstStyle>
          <a:p>
            <a:pPr marL="0" lvl="0"/>
            <a:r>
              <a:rPr lang="en-US" noProof="0" dirty="0"/>
              <a:t>CLICK TO edit section title</a:t>
            </a:r>
          </a:p>
        </p:txBody>
      </p:sp>
      <p:sp>
        <p:nvSpPr>
          <p:cNvPr id="9" name="Subtitle 2"/>
          <p:cNvSpPr>
            <a:spLocks noGrp="1"/>
          </p:cNvSpPr>
          <p:nvPr>
            <p:ph type="subTitle" idx="1" hasCustomPrompt="1"/>
          </p:nvPr>
        </p:nvSpPr>
        <p:spPr>
          <a:xfrm>
            <a:off x="1056000" y="3637355"/>
            <a:ext cx="528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2" name="Rectangle 11">
            <a:extLst>
              <a:ext uri="{FF2B5EF4-FFF2-40B4-BE49-F238E27FC236}">
                <a16:creationId xmlns:a16="http://schemas.microsoft.com/office/drawing/2014/main" id="{AB9BE19C-1469-4296-A028-12303FE1AB84}"/>
              </a:ext>
            </a:extLst>
          </p:cNvPr>
          <p:cNvSpPr/>
          <p:nvPr userDrawn="1"/>
        </p:nvSpPr>
        <p:spPr>
          <a:xfrm>
            <a:off x="6912000" y="0"/>
            <a:ext cx="528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a:extLst>
              <a:ext uri="{FF2B5EF4-FFF2-40B4-BE49-F238E27FC236}">
                <a16:creationId xmlns:a16="http://schemas.microsoft.com/office/drawing/2014/main" id="{6C21A9E0-8BC8-4711-81B6-F5BEB3131FAF}"/>
              </a:ext>
            </a:extLst>
          </p:cNvPr>
          <p:cNvSpPr/>
          <p:nvPr userDrawn="1"/>
        </p:nvSpPr>
        <p:spPr>
          <a:xfrm>
            <a:off x="516871" y="3322651"/>
            <a:ext cx="6957708"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7" name="Picture 6" descr="logo_SG.wmf">
            <a:extLst>
              <a:ext uri="{FF2B5EF4-FFF2-40B4-BE49-F238E27FC236}">
                <a16:creationId xmlns:a16="http://schemas.microsoft.com/office/drawing/2014/main" id="{103C150A-F55A-4DC8-9370-323A5931EA3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000" y="6155351"/>
            <a:ext cx="2398184" cy="468371"/>
          </a:xfrm>
          <a:prstGeom prst="rect">
            <a:avLst/>
          </a:prstGeom>
        </p:spPr>
      </p:pic>
    </p:spTree>
    <p:extLst>
      <p:ext uri="{BB962C8B-B14F-4D97-AF65-F5344CB8AC3E}">
        <p14:creationId xmlns:p14="http://schemas.microsoft.com/office/powerpoint/2010/main" val="3897523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ivider_2_Pictur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56000" y="2221471"/>
            <a:ext cx="5520000" cy="997132"/>
          </a:xfrm>
          <a:prstGeom prst="rect">
            <a:avLst/>
          </a:prstGeom>
          <a:noFill/>
        </p:spPr>
        <p:txBody>
          <a:bodyPr vert="horz" wrap="square" lIns="0" tIns="0" rIns="0" bIns="0" rtlCol="0" anchor="b">
            <a:spAutoFit/>
          </a:bodyPr>
          <a:lstStyle>
            <a:lvl1pPr>
              <a:defRPr lang="en-US" sz="4267" b="1" spc="0" noProof="0" dirty="0">
                <a:solidFill>
                  <a:schemeClr val="bg2"/>
                </a:solidFill>
                <a:ea typeface="+mn-ea"/>
                <a:cs typeface="+mn-cs"/>
              </a:defRPr>
            </a:lvl1pPr>
          </a:lstStyle>
          <a:p>
            <a:pPr marL="0" lvl="0"/>
            <a:r>
              <a:rPr lang="en-US" noProof="0" dirty="0"/>
              <a:t>CLICK TO edit section title</a:t>
            </a:r>
          </a:p>
        </p:txBody>
      </p:sp>
      <p:sp>
        <p:nvSpPr>
          <p:cNvPr id="9" name="Subtitle 2"/>
          <p:cNvSpPr>
            <a:spLocks noGrp="1"/>
          </p:cNvSpPr>
          <p:nvPr>
            <p:ph type="subTitle" idx="1" hasCustomPrompt="1"/>
          </p:nvPr>
        </p:nvSpPr>
        <p:spPr>
          <a:xfrm>
            <a:off x="1056000" y="3638401"/>
            <a:ext cx="5520000" cy="332399"/>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b="1"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noProof="0" dirty="0"/>
              <a:t>Click to edit subsection title</a:t>
            </a:r>
          </a:p>
        </p:txBody>
      </p:sp>
      <p:sp>
        <p:nvSpPr>
          <p:cNvPr id="8" name="Picture Placeholder">
            <a:extLst>
              <a:ext uri="{FF2B5EF4-FFF2-40B4-BE49-F238E27FC236}">
                <a16:creationId xmlns:a16="http://schemas.microsoft.com/office/drawing/2014/main" id="{F5A6D089-4F00-427C-9F3B-72C8307ECF3B}"/>
              </a:ext>
            </a:extLst>
          </p:cNvPr>
          <p:cNvSpPr>
            <a:spLocks noGrp="1"/>
          </p:cNvSpPr>
          <p:nvPr>
            <p:ph type="pic" sz="quarter" idx="16" hasCustomPrompt="1"/>
          </p:nvPr>
        </p:nvSpPr>
        <p:spPr>
          <a:xfrm>
            <a:off x="6912000" y="0"/>
            <a:ext cx="5280000" cy="6858000"/>
          </a:xfrm>
          <a:prstGeom prst="rect">
            <a:avLst/>
          </a:prstGeom>
          <a:ln>
            <a:noFill/>
          </a:ln>
        </p:spPr>
        <p:txBody>
          <a:bodyPr anchor="ctr">
            <a:noAutofit/>
          </a:bodyPr>
          <a:lstStyle>
            <a:lvl1pPr algn="ctr">
              <a:buNone/>
              <a:defRPr b="0" i="1" baseline="0">
                <a:solidFill>
                  <a:schemeClr val="accent4">
                    <a:lumMod val="60000"/>
                    <a:lumOff val="40000"/>
                  </a:schemeClr>
                </a:solidFill>
              </a:defRPr>
            </a:lvl1pPr>
          </a:lstStyle>
          <a:p>
            <a:r>
              <a:rPr lang="fr-FR" dirty="0"/>
              <a:t>Click to insert </a:t>
            </a:r>
            <a:r>
              <a:rPr lang="fr-FR" dirty="0" err="1"/>
              <a:t>picture</a:t>
            </a:r>
            <a:endParaRPr lang="en-US" dirty="0"/>
          </a:p>
        </p:txBody>
      </p:sp>
      <p:pic>
        <p:nvPicPr>
          <p:cNvPr id="6" name="Picture 5" descr="logo_SG.wmf">
            <a:extLst>
              <a:ext uri="{FF2B5EF4-FFF2-40B4-BE49-F238E27FC236}">
                <a16:creationId xmlns:a16="http://schemas.microsoft.com/office/drawing/2014/main" id="{0C0DDCB3-9534-4212-88AC-1191165DEB1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000" y="6155351"/>
            <a:ext cx="2398184" cy="468371"/>
          </a:xfrm>
          <a:prstGeom prst="rect">
            <a:avLst/>
          </a:prstGeom>
        </p:spPr>
      </p:pic>
      <p:sp>
        <p:nvSpPr>
          <p:cNvPr id="7" name="Rectangle 6">
            <a:extLst>
              <a:ext uri="{FF2B5EF4-FFF2-40B4-BE49-F238E27FC236}">
                <a16:creationId xmlns:a16="http://schemas.microsoft.com/office/drawing/2014/main" id="{231B06B8-7F22-434A-89FB-73B49A1E30CF}"/>
              </a:ext>
            </a:extLst>
          </p:cNvPr>
          <p:cNvSpPr/>
          <p:nvPr userDrawn="1"/>
        </p:nvSpPr>
        <p:spPr>
          <a:xfrm>
            <a:off x="516871" y="3322651"/>
            <a:ext cx="4272000" cy="120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spTree>
    <p:extLst>
      <p:ext uri="{BB962C8B-B14F-4D97-AF65-F5344CB8AC3E}">
        <p14:creationId xmlns:p14="http://schemas.microsoft.com/office/powerpoint/2010/main" val="14534527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lide_Title">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6" y="478525"/>
            <a:ext cx="11328000" cy="315407"/>
          </a:xfrm>
          <a:prstGeom prst="rect">
            <a:avLst/>
          </a:prstGeom>
        </p:spPr>
        <p:txBody>
          <a:bodyPr vert="horz"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2000" y="6000001"/>
            <a:ext cx="113280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7" name="Rectangle 6">
            <a:extLst>
              <a:ext uri="{FF2B5EF4-FFF2-40B4-BE49-F238E27FC236}">
                <a16:creationId xmlns:a16="http://schemas.microsoft.com/office/drawing/2014/main" id="{65C8E765-7214-4A36-B32A-D18CCEC2BFC9}"/>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Tree>
    <p:extLst>
      <p:ext uri="{BB962C8B-B14F-4D97-AF65-F5344CB8AC3E}">
        <p14:creationId xmlns:p14="http://schemas.microsoft.com/office/powerpoint/2010/main" val="3793308733"/>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lide_Contents">
    <p:spTree>
      <p:nvGrpSpPr>
        <p:cNvPr id="1" name=""/>
        <p:cNvGrpSpPr/>
        <p:nvPr/>
      </p:nvGrpSpPr>
      <p:grpSpPr>
        <a:xfrm>
          <a:off x="0" y="0"/>
          <a:ext cx="0" cy="0"/>
          <a:chOff x="0" y="0"/>
          <a:chExt cx="0" cy="0"/>
        </a:xfrm>
      </p:grpSpPr>
      <p:sp>
        <p:nvSpPr>
          <p:cNvPr id="7"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2000" y="478525"/>
            <a:ext cx="11328000" cy="315407"/>
          </a:xfrm>
          <a:prstGeom prst="rect">
            <a:avLst/>
          </a:prstGeom>
        </p:spPr>
        <p:txBody>
          <a:bodyPr vert="horz" lIns="0" tIns="0" rIns="0" bIns="0" rtlCol="0" anchor="b">
            <a:spAutoFit/>
          </a:bodyPr>
          <a:lstStyle>
            <a:lvl1pPr>
              <a:defRPr lang="en-US" noProof="0" dirty="0">
                <a:latin typeface="+mj-lt"/>
              </a:defRPr>
            </a:lvl1pPr>
          </a:lstStyle>
          <a:p>
            <a:pPr lvl="0"/>
            <a:r>
              <a:rPr lang="en-US" noProof="0" dirty="0"/>
              <a:t>Click to add title</a:t>
            </a:r>
          </a:p>
        </p:txBody>
      </p:sp>
      <p:sp>
        <p:nvSpPr>
          <p:cNvPr id="6" name="Sources">
            <a:extLst>
              <a:ext uri="{FF2B5EF4-FFF2-40B4-BE49-F238E27FC236}">
                <a16:creationId xmlns:a16="http://schemas.microsoft.com/office/drawing/2014/main" id="{44691C9B-787E-48C1-BDA5-A310AD5E3E8D}"/>
              </a:ext>
            </a:extLst>
          </p:cNvPr>
          <p:cNvSpPr>
            <a:spLocks noGrp="1"/>
          </p:cNvSpPr>
          <p:nvPr>
            <p:ph type="body" sz="quarter" idx="13" hasCustomPrompt="1"/>
          </p:nvPr>
        </p:nvSpPr>
        <p:spPr>
          <a:xfrm>
            <a:off x="432000" y="6000001"/>
            <a:ext cx="113280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9" name="Content Placeholder 12">
            <a:extLst>
              <a:ext uri="{FF2B5EF4-FFF2-40B4-BE49-F238E27FC236}">
                <a16:creationId xmlns:a16="http://schemas.microsoft.com/office/drawing/2014/main" id="{C0168931-F605-4E53-922E-B5DE7077265D}"/>
              </a:ext>
            </a:extLst>
          </p:cNvPr>
          <p:cNvSpPr>
            <a:spLocks noGrp="1"/>
          </p:cNvSpPr>
          <p:nvPr>
            <p:ph sz="quarter" idx="14" hasCustomPrompt="1"/>
          </p:nvPr>
        </p:nvSpPr>
        <p:spPr>
          <a:xfrm>
            <a:off x="433917" y="1007936"/>
            <a:ext cx="11328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0" name="Rectangle 9">
            <a:extLst>
              <a:ext uri="{FF2B5EF4-FFF2-40B4-BE49-F238E27FC236}">
                <a16:creationId xmlns:a16="http://schemas.microsoft.com/office/drawing/2014/main" id="{6B788D0F-DDF7-4033-A15A-D24B8AE8FA21}"/>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8" name="Text Placeholder 3">
            <a:extLst>
              <a:ext uri="{FF2B5EF4-FFF2-40B4-BE49-F238E27FC236}">
                <a16:creationId xmlns:a16="http://schemas.microsoft.com/office/drawing/2014/main" id="{EBAF0065-3D22-49D7-BC76-C12278469DBA}"/>
              </a:ext>
            </a:extLst>
          </p:cNvPr>
          <p:cNvSpPr>
            <a:spLocks noGrp="1"/>
          </p:cNvSpPr>
          <p:nvPr>
            <p:ph idx="1"/>
          </p:nvPr>
        </p:nvSpPr>
        <p:spPr>
          <a:xfrm>
            <a:off x="432000" y="1534585"/>
            <a:ext cx="11328000" cy="1806991"/>
          </a:xfrm>
          <a:prstGeom prst="rect">
            <a:avLst/>
          </a:prstGeom>
        </p:spPr>
        <p:txBody>
          <a:bodyPr vert="horz" lIns="0" tIns="0" rIns="0" bIns="0" rtlCol="0">
            <a:spAutoFit/>
          </a:bodyPr>
          <a:lstStyle>
            <a:lvl2pPr marL="420589" indent="-228594">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612585" indent="-228594">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4151634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lide_Chart">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4" y="478525"/>
            <a:ext cx="11328403" cy="315407"/>
          </a:xfrm>
          <a:prstGeom prst="rect">
            <a:avLst/>
          </a:prstGeom>
        </p:spPr>
        <p:txBody>
          <a:bodyPr vert="horz" wrap="square"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1999" y="6000001"/>
            <a:ext cx="11329919"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16" name="Rectangle 15">
            <a:extLst>
              <a:ext uri="{FF2B5EF4-FFF2-40B4-BE49-F238E27FC236}">
                <a16:creationId xmlns:a16="http://schemas.microsoft.com/office/drawing/2014/main" id="{A5145554-7D16-47DF-A0A5-E6986D7FF91A}"/>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9" name="Content Placeholder 12">
            <a:extLst>
              <a:ext uri="{FF2B5EF4-FFF2-40B4-BE49-F238E27FC236}">
                <a16:creationId xmlns:a16="http://schemas.microsoft.com/office/drawing/2014/main" id="{E686FAEA-0798-4A94-A949-6314EA6C5F9D}"/>
              </a:ext>
            </a:extLst>
          </p:cNvPr>
          <p:cNvSpPr>
            <a:spLocks noGrp="1"/>
          </p:cNvSpPr>
          <p:nvPr>
            <p:ph sz="quarter" idx="14" hasCustomPrompt="1"/>
          </p:nvPr>
        </p:nvSpPr>
        <p:spPr>
          <a:xfrm>
            <a:off x="433917" y="1007936"/>
            <a:ext cx="11328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1" name="Content Placeholder 10">
            <a:extLst>
              <a:ext uri="{FF2B5EF4-FFF2-40B4-BE49-F238E27FC236}">
                <a16:creationId xmlns:a16="http://schemas.microsoft.com/office/drawing/2014/main" id="{40463BCE-CCCF-4B8F-8FB1-E4FA8101B555}"/>
              </a:ext>
            </a:extLst>
          </p:cNvPr>
          <p:cNvSpPr>
            <a:spLocks noGrp="1"/>
          </p:cNvSpPr>
          <p:nvPr>
            <p:ph sz="quarter" idx="16"/>
          </p:nvPr>
        </p:nvSpPr>
        <p:spPr>
          <a:xfrm>
            <a:off x="6385917" y="1545873"/>
            <a:ext cx="5376000" cy="4099200"/>
          </a:xfrm>
          <a:prstGeom prst="rect">
            <a:avLst/>
          </a:prstGeom>
          <a:solidFill>
            <a:schemeClr val="tx1">
              <a:lumMod val="10000"/>
              <a:lumOff val="90000"/>
            </a:schemeClr>
          </a:solidFill>
        </p:spPr>
        <p:txBody>
          <a:bodyPr vert="horz" wrap="square" lIns="36000" tIns="36000" rIns="36000" bIns="36000" rtlCol="0">
            <a:noAutofit/>
          </a:bodyPr>
          <a:lstStyle>
            <a:lvl1pPr marL="95998" indent="-95998" algn="l" defTabSz="1219170" rtl="0" eaLnBrk="1" latinLnBrk="0" hangingPunct="1">
              <a:spcBef>
                <a:spcPts val="533"/>
              </a:spcBef>
              <a:buClr>
                <a:schemeClr val="tx1">
                  <a:lumMod val="75000"/>
                  <a:lumOff val="25000"/>
                </a:schemeClr>
              </a:buClr>
              <a:buSzPct val="100000"/>
              <a:buFont typeface="Source Sans Pro" panose="020B0503030403020204" pitchFamily="34" charset="0"/>
              <a:buChar char="_"/>
              <a:defRPr lang="en-US" sz="1467" b="1" kern="1200" baseline="0" noProof="0" dirty="0" smtClean="0">
                <a:solidFill>
                  <a:schemeClr val="tx1"/>
                </a:solidFill>
                <a:latin typeface="+mn-lt"/>
                <a:ea typeface="+mn-ea"/>
                <a:cs typeface="Arial" pitchFamily="34" charset="0"/>
              </a:defRPr>
            </a:lvl1pPr>
            <a:lvl2pPr>
              <a:defRPr lang="en-US" sz="1467" dirty="0" smtClean="0"/>
            </a:lvl2pPr>
            <a:lvl3pPr>
              <a:defRPr lang="en-US" sz="1467" dirty="0" smtClean="0"/>
            </a:lvl3pPr>
            <a:lvl4pPr>
              <a:defRPr lang="en-US" sz="1467" dirty="0" smtClean="0"/>
            </a:lvl4pPr>
            <a:lvl5pPr>
              <a:defRPr lang="en-US" sz="1867" dirty="0"/>
            </a:lvl5pPr>
          </a:lstStyle>
          <a:p>
            <a:pPr marL="191995" lvl="0" indent="-191995">
              <a:lnSpc>
                <a:spcPct val="90000"/>
              </a:lnSpc>
              <a:buClrTx/>
              <a:buSzPct val="100000"/>
              <a:buFont typeface="Wingdings" panose="05000000000000000000" pitchFamily="2" charset="2"/>
              <a:buChar char=""/>
            </a:pPr>
            <a:r>
              <a:rPr lang="fr-FR"/>
              <a:t>Modifier les styles du texte du masque</a:t>
            </a:r>
          </a:p>
        </p:txBody>
      </p:sp>
      <p:sp>
        <p:nvSpPr>
          <p:cNvPr id="13" name="Text Placeholder 3">
            <a:extLst>
              <a:ext uri="{FF2B5EF4-FFF2-40B4-BE49-F238E27FC236}">
                <a16:creationId xmlns:a16="http://schemas.microsoft.com/office/drawing/2014/main" id="{7008761F-CD57-48A0-B67A-B7F82D1E6652}"/>
              </a:ext>
            </a:extLst>
          </p:cNvPr>
          <p:cNvSpPr>
            <a:spLocks noGrp="1"/>
          </p:cNvSpPr>
          <p:nvPr>
            <p:ph idx="1"/>
          </p:nvPr>
        </p:nvSpPr>
        <p:spPr>
          <a:xfrm>
            <a:off x="432000" y="1534585"/>
            <a:ext cx="5520000" cy="1806991"/>
          </a:xfrm>
          <a:prstGeom prst="rect">
            <a:avLst/>
          </a:prstGeom>
        </p:spPr>
        <p:txBody>
          <a:bodyPr vert="horz" lIns="0" tIns="0" rIns="0" bIns="0" rtlCol="0">
            <a:spAutoFit/>
          </a:bodyPr>
          <a:lstStyle>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6480785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lide_Right side Color">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Slide Title"/>
          <p:cNvSpPr>
            <a:spLocks noGrp="1"/>
          </p:cNvSpPr>
          <p:nvPr>
            <p:ph type="title" hasCustomPrompt="1"/>
          </p:nvPr>
        </p:nvSpPr>
        <p:spPr>
          <a:xfrm>
            <a:off x="433915" y="478525"/>
            <a:ext cx="7437967" cy="315407"/>
          </a:xfrm>
          <a:prstGeom prst="rect">
            <a:avLst/>
          </a:prstGeom>
        </p:spPr>
        <p:txBody>
          <a:bodyPr vert="horz" wrap="square" lIns="0" tIns="0" rIns="0" bIns="0" rtlCol="0" anchor="b">
            <a:spAutoFit/>
          </a:bodyPr>
          <a:lstStyle>
            <a:lvl1pPr>
              <a:lnSpc>
                <a:spcPct val="75000"/>
              </a:lnSpc>
              <a:defRPr lang="fr-FR" noProof="0" dirty="0">
                <a:latin typeface="+mj-lt"/>
              </a:defRPr>
            </a:lvl1pPr>
          </a:lstStyle>
          <a:p>
            <a:pPr lvl="0"/>
            <a:r>
              <a:rPr lang="en-US" noProof="0" dirty="0"/>
              <a:t>Click to add title</a:t>
            </a:r>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32000" y="6000001"/>
            <a:ext cx="7439881"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16" name="Rectangle 15">
            <a:extLst>
              <a:ext uri="{FF2B5EF4-FFF2-40B4-BE49-F238E27FC236}">
                <a16:creationId xmlns:a16="http://schemas.microsoft.com/office/drawing/2014/main" id="{A5145554-7D16-47DF-A0A5-E6986D7FF91A}"/>
              </a:ext>
            </a:extLst>
          </p:cNvPr>
          <p:cNvSpPr/>
          <p:nvPr userDrawn="1"/>
        </p:nvSpPr>
        <p:spPr>
          <a:xfrm>
            <a:off x="192000" y="864000"/>
            <a:ext cx="2688000" cy="72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a:latin typeface="Quicksand Light" pitchFamily="2" charset="0"/>
            </a:endParaRPr>
          </a:p>
        </p:txBody>
      </p:sp>
      <p:sp>
        <p:nvSpPr>
          <p:cNvPr id="9" name="Content Placeholder 12">
            <a:extLst>
              <a:ext uri="{FF2B5EF4-FFF2-40B4-BE49-F238E27FC236}">
                <a16:creationId xmlns:a16="http://schemas.microsoft.com/office/drawing/2014/main" id="{E686FAEA-0798-4A94-A949-6314EA6C5F9D}"/>
              </a:ext>
            </a:extLst>
          </p:cNvPr>
          <p:cNvSpPr>
            <a:spLocks noGrp="1"/>
          </p:cNvSpPr>
          <p:nvPr>
            <p:ph sz="quarter" idx="14" hasCustomPrompt="1"/>
          </p:nvPr>
        </p:nvSpPr>
        <p:spPr>
          <a:xfrm>
            <a:off x="433917" y="1007936"/>
            <a:ext cx="7440000" cy="258597"/>
          </a:xfrm>
          <a:prstGeom prst="rect">
            <a:avLst/>
          </a:prstGeom>
        </p:spPr>
        <p:txBody>
          <a:bodyPr vert="horz" wrap="square" lIns="0" tIns="0" rIns="0" bIns="0" rtlCol="0" anchor="b">
            <a:spAutoFit/>
          </a:bodyPr>
          <a:lstStyle>
            <a:lvl1pPr marL="0" indent="0" algn="l">
              <a:lnSpc>
                <a:spcPct val="90000"/>
              </a:lnSpc>
              <a:spcBef>
                <a:spcPts val="0"/>
              </a:spcBef>
              <a:buFontTx/>
              <a:buNone/>
              <a:defRPr lang="fr-FR" sz="1867" b="1" i="0" kern="1200" baseline="0" noProof="0" dirty="0">
                <a:solidFill>
                  <a:schemeClr val="bg2"/>
                </a:solidFill>
                <a:latin typeface="+mn-lt"/>
                <a:ea typeface="Source Sans Pro" pitchFamily="34" charset="0"/>
                <a:cs typeface="Arial" pitchFamily="34" charset="0"/>
              </a:defRPr>
            </a:lvl1pPr>
            <a:lvl2pPr>
              <a:buFontTx/>
              <a:buNone/>
              <a:defRPr/>
            </a:lvl2pPr>
            <a:lvl3pPr>
              <a:buFontTx/>
              <a:buNone/>
              <a:defRPr/>
            </a:lvl3pPr>
            <a:lvl4pPr>
              <a:buFontTx/>
              <a:buNone/>
              <a:defRPr/>
            </a:lvl4pPr>
            <a:lvl5pPr>
              <a:buFontTx/>
              <a:buNone/>
              <a:defRPr/>
            </a:lvl5pPr>
          </a:lstStyle>
          <a:p>
            <a:pPr marL="0" lvl="0" indent="0" algn="l" defTabSz="1219170" rtl="0" eaLnBrk="1" latinLnBrk="0" hangingPunct="1">
              <a:lnSpc>
                <a:spcPct val="90000"/>
              </a:lnSpc>
              <a:spcBef>
                <a:spcPts val="0"/>
              </a:spcBef>
              <a:buClr>
                <a:schemeClr val="tx1">
                  <a:lumMod val="65000"/>
                  <a:lumOff val="35000"/>
                </a:schemeClr>
              </a:buClr>
              <a:buSzPct val="90000"/>
              <a:buFontTx/>
              <a:buNone/>
            </a:pPr>
            <a:r>
              <a:rPr lang="en-US" noProof="0" dirty="0"/>
              <a:t>Click to add sub-title</a:t>
            </a:r>
          </a:p>
        </p:txBody>
      </p:sp>
      <p:sp>
        <p:nvSpPr>
          <p:cNvPr id="14" name="Text Placeholder 3">
            <a:extLst>
              <a:ext uri="{FF2B5EF4-FFF2-40B4-BE49-F238E27FC236}">
                <a16:creationId xmlns:a16="http://schemas.microsoft.com/office/drawing/2014/main" id="{E4D5E082-19E9-4D8D-9F6C-D1503B0154DC}"/>
              </a:ext>
            </a:extLst>
          </p:cNvPr>
          <p:cNvSpPr>
            <a:spLocks noGrp="1"/>
          </p:cNvSpPr>
          <p:nvPr>
            <p:ph type="body" sz="quarter" idx="15"/>
          </p:nvPr>
        </p:nvSpPr>
        <p:spPr>
          <a:xfrm>
            <a:off x="431800" y="1534584"/>
            <a:ext cx="7440000" cy="1748171"/>
          </a:xfrm>
          <a:prstGeom prst="rect">
            <a:avLst/>
          </a:prstGeom>
        </p:spPr>
        <p:txBody>
          <a:bodyPr vert="horz" lIns="0" tIns="0" rIns="0" bIns="0" rtlCol="0">
            <a:spAutoFit/>
          </a:bodyPr>
          <a:lstStyle>
            <a:lvl1pPr>
              <a:defRPr lang="en-US" dirty="0"/>
            </a:lvl1pPr>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vl5pPr>
              <a:defRPr lang="en-US" dirty="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9563145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lide_Left side Color">
    <p:spTree>
      <p:nvGrpSpPr>
        <p:cNvPr id="1" name=""/>
        <p:cNvGrpSpPr/>
        <p:nvPr/>
      </p:nvGrpSpPr>
      <p:grpSpPr>
        <a:xfrm>
          <a:off x="0" y="0"/>
          <a:ext cx="0" cy="0"/>
          <a:chOff x="0" y="0"/>
          <a:chExt cx="0" cy="0"/>
        </a:xfrm>
      </p:grpSpPr>
      <p:sp>
        <p:nvSpPr>
          <p:cNvPr id="12" name="Do not remove" hidden="1"/>
          <p:cNvSpPr/>
          <p:nvPr userDrawn="1">
            <p:custDataLst>
              <p:tags r:id="rId1"/>
            </p:custDataLst>
          </p:nvPr>
        </p:nvSpPr>
        <p:spPr>
          <a:xfrm>
            <a:off x="0" y="1"/>
            <a:ext cx="16933" cy="12700"/>
          </a:xfrm>
          <a:prstGeom prst="octagon">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Sources">
            <a:extLst>
              <a:ext uri="{FF2B5EF4-FFF2-40B4-BE49-F238E27FC236}">
                <a16:creationId xmlns:a16="http://schemas.microsoft.com/office/drawing/2014/main" id="{EDF8D696-937F-42D0-A2BB-5AE856EF92F0}"/>
              </a:ext>
            </a:extLst>
          </p:cNvPr>
          <p:cNvSpPr>
            <a:spLocks noGrp="1"/>
          </p:cNvSpPr>
          <p:nvPr>
            <p:ph type="body" sz="quarter" idx="13" hasCustomPrompt="1"/>
          </p:nvPr>
        </p:nvSpPr>
        <p:spPr>
          <a:xfrm>
            <a:off x="4737233" y="6000001"/>
            <a:ext cx="7027200" cy="192097"/>
          </a:xfrm>
          <a:prstGeom prst="rect">
            <a:avLst/>
          </a:prstGeom>
        </p:spPr>
        <p:txBody>
          <a:bodyPr tIns="0" rIns="0" bIns="36000" anchor="b" anchorCtr="0"/>
          <a:lstStyle>
            <a:lvl1pPr marL="2117" indent="-2117">
              <a:spcBef>
                <a:spcPts val="0"/>
              </a:spcBef>
              <a:buNone/>
              <a:defRPr sz="933" b="0" i="1" baseline="0">
                <a:solidFill>
                  <a:schemeClr val="tx1"/>
                </a:solidFill>
              </a:defRPr>
            </a:lvl1pPr>
            <a:lvl2pPr marL="239994" indent="-239994">
              <a:spcBef>
                <a:spcPts val="0"/>
              </a:spcBef>
              <a:buNone/>
              <a:defRPr sz="933" i="1" baseline="0"/>
            </a:lvl2pPr>
            <a:lvl3pPr>
              <a:buNone/>
              <a:defRPr/>
            </a:lvl3pPr>
            <a:lvl4pPr>
              <a:buNone/>
              <a:defRPr/>
            </a:lvl4pPr>
            <a:lvl5pPr>
              <a:buNone/>
              <a:defRPr/>
            </a:lvl5pPr>
          </a:lstStyle>
          <a:p>
            <a:pPr lvl="1"/>
            <a:r>
              <a:rPr lang="en-GB" noProof="0" dirty="0"/>
              <a:t>Click to add sources</a:t>
            </a:r>
          </a:p>
        </p:txBody>
      </p:sp>
      <p:sp>
        <p:nvSpPr>
          <p:cNvPr id="8" name="Text Placeholder 3">
            <a:extLst>
              <a:ext uri="{FF2B5EF4-FFF2-40B4-BE49-F238E27FC236}">
                <a16:creationId xmlns:a16="http://schemas.microsoft.com/office/drawing/2014/main" id="{0B620084-3877-4EDA-8E7A-9F6B0576B809}"/>
              </a:ext>
            </a:extLst>
          </p:cNvPr>
          <p:cNvSpPr>
            <a:spLocks noGrp="1"/>
          </p:cNvSpPr>
          <p:nvPr>
            <p:ph idx="1"/>
          </p:nvPr>
        </p:nvSpPr>
        <p:spPr>
          <a:xfrm>
            <a:off x="4735117" y="1534585"/>
            <a:ext cx="7027200" cy="1806991"/>
          </a:xfrm>
          <a:prstGeom prst="rect">
            <a:avLst/>
          </a:prstGeom>
        </p:spPr>
        <p:txBody>
          <a:bodyPr vert="horz" lIns="0" tIns="0" rIns="0" bIns="0" rtlCol="0">
            <a:spAutoFit/>
          </a:bodyPr>
          <a:lstStyle>
            <a:lvl2pPr marL="420589" indent="-228594">
              <a:defRPr lang="en-US" sz="1600" kern="1200" noProof="0" dirty="0" smtClean="0">
                <a:solidFill>
                  <a:schemeClr val="tx1"/>
                </a:solidFill>
                <a:latin typeface="+mn-lt"/>
                <a:ea typeface="+mn-ea"/>
                <a:cs typeface="Arial" pitchFamily="34" charset="0"/>
              </a:defRPr>
            </a:lvl2pPr>
            <a:lvl3pPr marL="612585" indent="-228594">
              <a:defRPr lang="en-US" sz="1600" kern="1200" noProof="0" dirty="0" smtClean="0">
                <a:solidFill>
                  <a:schemeClr val="tx1"/>
                </a:solidFill>
                <a:latin typeface="+mn-lt"/>
                <a:ea typeface="+mn-ea"/>
                <a:cs typeface="Arial" pitchFamily="34" charset="0"/>
              </a:defRPr>
            </a:lvl3pPr>
            <a:lvl4pPr marL="804580" indent="-228594">
              <a:defRPr lang="en-US" sz="1600" kern="1200" noProof="0" dirty="0" smtClean="0">
                <a:solidFill>
                  <a:schemeClr val="tx1"/>
                </a:solidFill>
                <a:latin typeface="+mn-lt"/>
                <a:ea typeface="+mn-ea"/>
                <a:cs typeface="Arial" pitchFamily="34" charset="0"/>
              </a:defRPr>
            </a:lvl4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10226529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10.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10.wmf"/><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theme" Target="../theme/theme11.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19" Type="http://schemas.openxmlformats.org/officeDocument/2006/relationships/image" Target="../media/image10.wmf"/><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5.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4.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6.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image" Target="../media/image10.wmf"/><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image" Target="../media/image10.wmf"/><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theme" Target="../theme/theme9.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image" Target="../media/image10.wmf"/><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721903"/>
      </p:ext>
    </p:extLst>
  </p:cSld>
  <p:clrMap bg1="lt1" tx1="dk1" bg2="lt2" tx2="dk2" accent1="accent1" accent2="accent2" accent3="accent3" accent4="accent4" accent5="accent5" accent6="accent6" hlink="hlink" folHlink="folHlink"/>
  <p:sldLayoutIdLst>
    <p:sldLayoutId id="2147483887"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p:txStyles>
    <p:titleStyle>
      <a:lvl1pPr algn="ctr" defTabSz="412739" eaLnBrk="1" hangingPunct="1">
        <a:defRPr sz="5600">
          <a:latin typeface="+mn-lt"/>
          <a:ea typeface="+mn-ea"/>
          <a:cs typeface="+mn-cs"/>
          <a:sym typeface="Helvetica Light"/>
        </a:defRPr>
      </a:lvl1pPr>
      <a:lvl2pPr indent="114297" algn="ctr" defTabSz="412739" eaLnBrk="1" hangingPunct="1">
        <a:defRPr sz="5600">
          <a:latin typeface="+mn-lt"/>
          <a:ea typeface="+mn-ea"/>
          <a:cs typeface="+mn-cs"/>
          <a:sym typeface="Helvetica Light"/>
        </a:defRPr>
      </a:lvl2pPr>
      <a:lvl3pPr indent="228594" algn="ctr" defTabSz="412739" eaLnBrk="1" hangingPunct="1">
        <a:defRPr sz="5600">
          <a:latin typeface="+mn-lt"/>
          <a:ea typeface="+mn-ea"/>
          <a:cs typeface="+mn-cs"/>
          <a:sym typeface="Helvetica Light"/>
        </a:defRPr>
      </a:lvl3pPr>
      <a:lvl4pPr indent="342891" algn="ctr" defTabSz="412739" eaLnBrk="1" hangingPunct="1">
        <a:defRPr sz="5600">
          <a:latin typeface="+mn-lt"/>
          <a:ea typeface="+mn-ea"/>
          <a:cs typeface="+mn-cs"/>
          <a:sym typeface="Helvetica Light"/>
        </a:defRPr>
      </a:lvl4pPr>
      <a:lvl5pPr indent="457189" algn="ctr" defTabSz="412739" eaLnBrk="1" hangingPunct="1">
        <a:defRPr sz="5600">
          <a:latin typeface="+mn-lt"/>
          <a:ea typeface="+mn-ea"/>
          <a:cs typeface="+mn-cs"/>
          <a:sym typeface="Helvetica Light"/>
        </a:defRPr>
      </a:lvl5pPr>
      <a:lvl6pPr indent="571486" algn="ctr" defTabSz="412739" eaLnBrk="1" hangingPunct="1">
        <a:defRPr sz="5600">
          <a:latin typeface="+mn-lt"/>
          <a:ea typeface="+mn-ea"/>
          <a:cs typeface="+mn-cs"/>
          <a:sym typeface="Helvetica Light"/>
        </a:defRPr>
      </a:lvl6pPr>
      <a:lvl7pPr indent="685783" algn="ctr" defTabSz="412739" eaLnBrk="1" hangingPunct="1">
        <a:defRPr sz="5600">
          <a:latin typeface="+mn-lt"/>
          <a:ea typeface="+mn-ea"/>
          <a:cs typeface="+mn-cs"/>
          <a:sym typeface="Helvetica Light"/>
        </a:defRPr>
      </a:lvl7pPr>
      <a:lvl8pPr indent="800079" algn="ctr" defTabSz="412739" eaLnBrk="1" hangingPunct="1">
        <a:defRPr sz="5600">
          <a:latin typeface="+mn-lt"/>
          <a:ea typeface="+mn-ea"/>
          <a:cs typeface="+mn-cs"/>
          <a:sym typeface="Helvetica Light"/>
        </a:defRPr>
      </a:lvl8pPr>
      <a:lvl9pPr indent="914376" algn="ctr" defTabSz="412739" eaLnBrk="1" hangingPunct="1">
        <a:defRPr sz="5600">
          <a:latin typeface="+mn-lt"/>
          <a:ea typeface="+mn-ea"/>
          <a:cs typeface="+mn-cs"/>
          <a:sym typeface="Helvetica Light"/>
        </a:defRPr>
      </a:lvl9pPr>
    </p:titleStyle>
    <p:bodyStyle>
      <a:lvl1pPr marL="317492" indent="-317492" defTabSz="412739" eaLnBrk="1" hangingPunct="1">
        <a:spcBef>
          <a:spcPts val="2951"/>
        </a:spcBef>
        <a:buSzPct val="75000"/>
        <a:buChar char="•"/>
        <a:defRPr sz="2533">
          <a:latin typeface="+mn-lt"/>
          <a:ea typeface="+mn-ea"/>
          <a:cs typeface="+mn-cs"/>
          <a:sym typeface="Helvetica Light"/>
        </a:defRPr>
      </a:lvl1pPr>
      <a:lvl2pPr marL="634984" indent="-317492" defTabSz="412739" eaLnBrk="1" hangingPunct="1">
        <a:spcBef>
          <a:spcPts val="2951"/>
        </a:spcBef>
        <a:buSzPct val="75000"/>
        <a:buChar char="•"/>
        <a:defRPr sz="2533">
          <a:latin typeface="+mn-lt"/>
          <a:ea typeface="+mn-ea"/>
          <a:cs typeface="+mn-cs"/>
          <a:sym typeface="Helvetica Light"/>
        </a:defRPr>
      </a:lvl2pPr>
      <a:lvl3pPr marL="952475" indent="-317492" defTabSz="412739" eaLnBrk="1" hangingPunct="1">
        <a:spcBef>
          <a:spcPts val="2951"/>
        </a:spcBef>
        <a:buSzPct val="75000"/>
        <a:buChar char="•"/>
        <a:defRPr sz="2533">
          <a:latin typeface="+mn-lt"/>
          <a:ea typeface="+mn-ea"/>
          <a:cs typeface="+mn-cs"/>
          <a:sym typeface="Helvetica Light"/>
        </a:defRPr>
      </a:lvl3pPr>
      <a:lvl4pPr marL="1269967" indent="-317492" defTabSz="412739" eaLnBrk="1" hangingPunct="1">
        <a:spcBef>
          <a:spcPts val="2951"/>
        </a:spcBef>
        <a:buSzPct val="75000"/>
        <a:buChar char="•"/>
        <a:defRPr sz="2533">
          <a:latin typeface="+mn-lt"/>
          <a:ea typeface="+mn-ea"/>
          <a:cs typeface="+mn-cs"/>
          <a:sym typeface="Helvetica Light"/>
        </a:defRPr>
      </a:lvl4pPr>
      <a:lvl5pPr marL="1587459" indent="-317492" defTabSz="412739" eaLnBrk="1" hangingPunct="1">
        <a:spcBef>
          <a:spcPts val="2951"/>
        </a:spcBef>
        <a:buSzPct val="75000"/>
        <a:buChar char="•"/>
        <a:defRPr sz="2533">
          <a:latin typeface="+mn-lt"/>
          <a:ea typeface="+mn-ea"/>
          <a:cs typeface="+mn-cs"/>
          <a:sym typeface="Helvetica Light"/>
        </a:defRPr>
      </a:lvl5pPr>
      <a:lvl6pPr marL="1904951" indent="-317492" defTabSz="412739" eaLnBrk="1" hangingPunct="1">
        <a:spcBef>
          <a:spcPts val="2951"/>
        </a:spcBef>
        <a:buSzPct val="75000"/>
        <a:buChar char="•"/>
        <a:defRPr sz="2533">
          <a:latin typeface="+mn-lt"/>
          <a:ea typeface="+mn-ea"/>
          <a:cs typeface="+mn-cs"/>
          <a:sym typeface="Helvetica Light"/>
        </a:defRPr>
      </a:lvl6pPr>
      <a:lvl7pPr marL="2222443" indent="-317492" defTabSz="412739" eaLnBrk="1" hangingPunct="1">
        <a:spcBef>
          <a:spcPts val="2951"/>
        </a:spcBef>
        <a:buSzPct val="75000"/>
        <a:buChar char="•"/>
        <a:defRPr sz="2533">
          <a:latin typeface="+mn-lt"/>
          <a:ea typeface="+mn-ea"/>
          <a:cs typeface="+mn-cs"/>
          <a:sym typeface="Helvetica Light"/>
        </a:defRPr>
      </a:lvl7pPr>
      <a:lvl8pPr marL="2539934" indent="-317492" defTabSz="412739" eaLnBrk="1" hangingPunct="1">
        <a:spcBef>
          <a:spcPts val="2951"/>
        </a:spcBef>
        <a:buSzPct val="75000"/>
        <a:buChar char="•"/>
        <a:defRPr sz="2533">
          <a:latin typeface="+mn-lt"/>
          <a:ea typeface="+mn-ea"/>
          <a:cs typeface="+mn-cs"/>
          <a:sym typeface="Helvetica Light"/>
        </a:defRPr>
      </a:lvl8pPr>
      <a:lvl9pPr marL="2857426" indent="-317492" defTabSz="412739" eaLnBrk="1" hangingPunct="1">
        <a:spcBef>
          <a:spcPts val="2951"/>
        </a:spcBef>
        <a:buSzPct val="75000"/>
        <a:buChar char="•"/>
        <a:defRPr sz="2533">
          <a:latin typeface="+mn-lt"/>
          <a:ea typeface="+mn-ea"/>
          <a:cs typeface="+mn-cs"/>
          <a:sym typeface="Helvetica Light"/>
        </a:defRPr>
      </a:lvl9pPr>
    </p:bodyStyle>
    <p:otherStyle>
      <a:lvl1pPr algn="ctr" defTabSz="412739" eaLnBrk="1" hangingPunct="1">
        <a:defRPr sz="1200">
          <a:solidFill>
            <a:schemeClr val="tx1"/>
          </a:solidFill>
          <a:latin typeface="+mn-lt"/>
          <a:ea typeface="+mn-ea"/>
          <a:cs typeface="+mn-cs"/>
          <a:sym typeface="Helvetica Light"/>
        </a:defRPr>
      </a:lvl1pPr>
      <a:lvl2pPr indent="114297" algn="ctr" defTabSz="412739" eaLnBrk="1" hangingPunct="1">
        <a:defRPr sz="1200">
          <a:solidFill>
            <a:schemeClr val="tx1"/>
          </a:solidFill>
          <a:latin typeface="+mn-lt"/>
          <a:ea typeface="+mn-ea"/>
          <a:cs typeface="+mn-cs"/>
          <a:sym typeface="Helvetica Light"/>
        </a:defRPr>
      </a:lvl2pPr>
      <a:lvl3pPr indent="228594" algn="ctr" defTabSz="412739" eaLnBrk="1" hangingPunct="1">
        <a:defRPr sz="1200">
          <a:solidFill>
            <a:schemeClr val="tx1"/>
          </a:solidFill>
          <a:latin typeface="+mn-lt"/>
          <a:ea typeface="+mn-ea"/>
          <a:cs typeface="+mn-cs"/>
          <a:sym typeface="Helvetica Light"/>
        </a:defRPr>
      </a:lvl3pPr>
      <a:lvl4pPr indent="342891" algn="ctr" defTabSz="412739" eaLnBrk="1" hangingPunct="1">
        <a:defRPr sz="1200">
          <a:solidFill>
            <a:schemeClr val="tx1"/>
          </a:solidFill>
          <a:latin typeface="+mn-lt"/>
          <a:ea typeface="+mn-ea"/>
          <a:cs typeface="+mn-cs"/>
          <a:sym typeface="Helvetica Light"/>
        </a:defRPr>
      </a:lvl4pPr>
      <a:lvl5pPr indent="457189" algn="ctr" defTabSz="412739" eaLnBrk="1" hangingPunct="1">
        <a:defRPr sz="1200">
          <a:solidFill>
            <a:schemeClr val="tx1"/>
          </a:solidFill>
          <a:latin typeface="+mn-lt"/>
          <a:ea typeface="+mn-ea"/>
          <a:cs typeface="+mn-cs"/>
          <a:sym typeface="Helvetica Light"/>
        </a:defRPr>
      </a:lvl5pPr>
      <a:lvl6pPr indent="571486" algn="ctr" defTabSz="412739" eaLnBrk="1" hangingPunct="1">
        <a:defRPr sz="1200">
          <a:solidFill>
            <a:schemeClr val="tx1"/>
          </a:solidFill>
          <a:latin typeface="+mn-lt"/>
          <a:ea typeface="+mn-ea"/>
          <a:cs typeface="+mn-cs"/>
          <a:sym typeface="Helvetica Light"/>
        </a:defRPr>
      </a:lvl6pPr>
      <a:lvl7pPr indent="685783" algn="ctr" defTabSz="412739" eaLnBrk="1" hangingPunct="1">
        <a:defRPr sz="1200">
          <a:solidFill>
            <a:schemeClr val="tx1"/>
          </a:solidFill>
          <a:latin typeface="+mn-lt"/>
          <a:ea typeface="+mn-ea"/>
          <a:cs typeface="+mn-cs"/>
          <a:sym typeface="Helvetica Light"/>
        </a:defRPr>
      </a:lvl7pPr>
      <a:lvl8pPr indent="800079" algn="ctr" defTabSz="412739" eaLnBrk="1" hangingPunct="1">
        <a:defRPr sz="1200">
          <a:solidFill>
            <a:schemeClr val="tx1"/>
          </a:solidFill>
          <a:latin typeface="+mn-lt"/>
          <a:ea typeface="+mn-ea"/>
          <a:cs typeface="+mn-cs"/>
          <a:sym typeface="Helvetica Light"/>
        </a:defRPr>
      </a:lvl8pPr>
      <a:lvl9pPr indent="914376" algn="ctr" defTabSz="412739" eaLnBrk="1" hangingPunct="1">
        <a:defRPr sz="1200">
          <a:solidFill>
            <a:schemeClr val="tx1"/>
          </a:solidFill>
          <a:latin typeface="+mn-lt"/>
          <a:ea typeface="+mn-ea"/>
          <a:cs typeface="+mn-cs"/>
          <a:sym typeface="Helvetica Light"/>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Footer"/>
          <p:cNvSpPr txBox="1"/>
          <p:nvPr userDrawn="1"/>
        </p:nvSpPr>
        <p:spPr>
          <a:xfrm>
            <a:off x="4139540" y="6297833"/>
            <a:ext cx="3912931" cy="287130"/>
          </a:xfrm>
          <a:prstGeom prst="rect">
            <a:avLst/>
          </a:prstGeom>
          <a:noFill/>
        </p:spPr>
        <p:txBody>
          <a:bodyPr wrap="none" lIns="0" tIns="0" rIns="0" bIns="0" anchor="b">
            <a:spAutoFit/>
          </a:bodyPr>
          <a:lstStyle/>
          <a:p>
            <a:pPr marL="0" algn="ctr" defTabSz="1219170" rtl="0" eaLnBrk="1" latinLnBrk="0" hangingPunct="1"/>
            <a:r>
              <a:rPr lang="fr-FR" sz="933" kern="1200" cap="all" baseline="0" noProof="0" dirty="0">
                <a:solidFill>
                  <a:schemeClr val="tx1"/>
                </a:solidFill>
                <a:latin typeface="Source Sans Pro" pitchFamily="34" charset="0"/>
                <a:ea typeface="Source Sans Pro" pitchFamily="34" charset="0"/>
                <a:cs typeface="+mn-cs"/>
              </a:rPr>
              <a:t>C0</a:t>
            </a:r>
            <a:r>
              <a:rPr lang="en-US" sz="933" kern="1200" cap="all" baseline="0" noProof="0" dirty="0">
                <a:solidFill>
                  <a:schemeClr val="tx1"/>
                </a:solidFill>
                <a:latin typeface="Source Sans Pro" pitchFamily="34" charset="0"/>
                <a:ea typeface="Source Sans Pro" pitchFamily="34" charset="0"/>
                <a:cs typeface="+mn-cs"/>
              </a:rPr>
              <a:t> </a:t>
            </a:r>
            <a:r>
              <a:rPr lang="fr-FR" sz="933" b="0" cap="all" normalizeH="0" dirty="0">
                <a:solidFill>
                  <a:schemeClr val="bg1">
                    <a:lumMod val="50000"/>
                  </a:schemeClr>
                </a:solidFill>
                <a:effectLst>
                  <a:glow rad="101600">
                    <a:schemeClr val="bg1">
                      <a:alpha val="60000"/>
                    </a:schemeClr>
                  </a:glow>
                </a:effectLst>
                <a:latin typeface="Source Sans Pro" pitchFamily="34" charset="0"/>
                <a:ea typeface="Source Sans Pro" pitchFamily="34" charset="0"/>
              </a:rPr>
              <a:t>│</a:t>
            </a:r>
            <a:r>
              <a:rPr lang="en-US" sz="933" dirty="0">
                <a:solidFill>
                  <a:schemeClr val="tx1"/>
                </a:solidFill>
                <a:latin typeface="Source Sans Pro" pitchFamily="34" charset="0"/>
                <a:ea typeface="Source Sans Pro" pitchFamily="34" charset="0"/>
              </a:rPr>
              <a:t> </a:t>
            </a:r>
            <a:r>
              <a:rPr lang="fr-FR" sz="933" kern="1200" cap="all" baseline="0" noProof="0" dirty="0">
                <a:solidFill>
                  <a:schemeClr val="tx1"/>
                </a:solidFill>
                <a:latin typeface="Source Sans Pro" pitchFamily="34" charset="0"/>
                <a:ea typeface="Source Sans Pro" pitchFamily="34" charset="0"/>
                <a:cs typeface="+mn-cs"/>
              </a:rPr>
              <a:t>GROUP PRESENTATION – JANUARY  2020</a:t>
            </a:r>
            <a:r>
              <a:rPr lang="en-US" sz="933" kern="1200" cap="all" baseline="0" noProof="0" dirty="0">
                <a:solidFill>
                  <a:schemeClr val="tx1"/>
                </a:solidFill>
                <a:latin typeface="Source Sans Pro" pitchFamily="34" charset="0"/>
                <a:ea typeface="Source Sans Pro" pitchFamily="34" charset="0"/>
                <a:cs typeface="+mn-cs"/>
              </a:rPr>
              <a:t> </a:t>
            </a:r>
            <a:r>
              <a:rPr lang="fr-FR" sz="933" b="0" cap="all" normalizeH="0" dirty="0">
                <a:solidFill>
                  <a:schemeClr val="bg1">
                    <a:lumMod val="50000"/>
                  </a:schemeClr>
                </a:solidFill>
                <a:effectLst>
                  <a:glow rad="101600">
                    <a:schemeClr val="bg1">
                      <a:alpha val="60000"/>
                    </a:schemeClr>
                  </a:glow>
                </a:effectLst>
                <a:latin typeface="Source Sans Pro" pitchFamily="34" charset="0"/>
                <a:ea typeface="Source Sans Pro" pitchFamily="34" charset="0"/>
              </a:rPr>
              <a:t>│</a:t>
            </a:r>
            <a:r>
              <a:rPr lang="en-US" sz="933" dirty="0">
                <a:solidFill>
                  <a:schemeClr val="tx1"/>
                </a:solidFill>
                <a:latin typeface="Source Sans Pro" pitchFamily="34" charset="0"/>
                <a:ea typeface="Source Sans Pro" pitchFamily="34" charset="0"/>
              </a:rPr>
              <a:t> </a:t>
            </a:r>
            <a:r>
              <a:rPr lang="fr-FR" sz="933" b="0" cap="all" normalizeH="0" dirty="0">
                <a:solidFill>
                  <a:schemeClr val="tx1"/>
                </a:solidFill>
                <a:effectLst>
                  <a:glow rad="101600">
                    <a:schemeClr val="bg1">
                      <a:alpha val="60000"/>
                    </a:schemeClr>
                  </a:glow>
                </a:effectLst>
                <a:latin typeface="Source Sans Pro" pitchFamily="34" charset="0"/>
                <a:ea typeface="Source Sans Pro" pitchFamily="34" charset="0"/>
              </a:rPr>
              <a:t> </a:t>
            </a:r>
            <a:fld id="{C6CC3D56-96BB-45E4-94D9-DF781FE65A81}" type="slidenum">
              <a:rPr kumimoji="0" lang="fr-FR" sz="933" b="1" i="0" u="none" strike="noStrike" kern="1200" cap="all" spc="0" normalizeH="0" baseline="0" noProof="0" smtClean="0">
                <a:ln>
                  <a:noFill/>
                </a:ln>
                <a:solidFill>
                  <a:schemeClr val="tx1"/>
                </a:solidFill>
                <a:effectLst>
                  <a:glow rad="101600">
                    <a:schemeClr val="bg1">
                      <a:alpha val="60000"/>
                    </a:schemeClr>
                  </a:glow>
                </a:effectLst>
                <a:uLnTx/>
                <a:uFillTx/>
                <a:latin typeface="Source Sans Pro" panose="020B0503030403020204" pitchFamily="34" charset="0"/>
                <a:ea typeface="Source Sans Pro" pitchFamily="34" charset="0"/>
                <a:cs typeface="+mn-cs"/>
              </a:rPr>
              <a:pPr marL="0" algn="ctr" defTabSz="1219170" rtl="0" eaLnBrk="1" latinLnBrk="0" hangingPunct="1"/>
              <a:t>‹#›</a:t>
            </a:fld>
            <a:endParaRPr kumimoji="0" lang="fr-FR" sz="933" b="1" i="0" u="none" strike="noStrike" kern="1200" cap="all" spc="0" normalizeH="0" baseline="0" noProof="0" dirty="0">
              <a:ln>
                <a:noFill/>
              </a:ln>
              <a:solidFill>
                <a:schemeClr val="tx1"/>
              </a:solidFill>
              <a:effectLst>
                <a:glow rad="101600">
                  <a:schemeClr val="bg1">
                    <a:alpha val="60000"/>
                  </a:schemeClr>
                </a:glow>
              </a:effectLst>
              <a:uLnTx/>
              <a:uFillTx/>
              <a:latin typeface="Source Sans Pro" panose="020B0503030403020204" pitchFamily="34" charset="0"/>
              <a:ea typeface="Source Sans Pro" pitchFamily="34" charset="0"/>
              <a:cs typeface="+mn-cs"/>
            </a:endParaRPr>
          </a:p>
          <a:p>
            <a:pPr marL="0" algn="ctr" defTabSz="1219170" rtl="0" eaLnBrk="1" latinLnBrk="0" hangingPunct="1"/>
            <a:r>
              <a:rPr lang="en-US" sz="933" i="1" kern="1200" cap="none" baseline="0" noProof="0" dirty="0">
                <a:solidFill>
                  <a:schemeClr val="tx1"/>
                </a:solidFill>
                <a:latin typeface="Source Sans Pro" pitchFamily="34" charset="0"/>
                <a:ea typeface="Source Sans Pro" pitchFamily="34" charset="0"/>
                <a:cs typeface="+mn-cs"/>
              </a:rPr>
              <a:t>Financial figures as of 31.12.2018   -  Some figures have been rounded up or down</a:t>
            </a:r>
            <a:endParaRPr lang="fr-FR" sz="933" b="1" i="1" kern="1200" cap="none" normalizeH="0" baseline="0" noProof="0" dirty="0">
              <a:solidFill>
                <a:schemeClr val="tx1"/>
              </a:solidFill>
              <a:effectLst>
                <a:glow rad="101600">
                  <a:schemeClr val="bg1">
                    <a:alpha val="60000"/>
                  </a:schemeClr>
                </a:glow>
              </a:effectLst>
              <a:latin typeface="Source Sans Pro" pitchFamily="34" charset="0"/>
              <a:ea typeface="Source Sans Pro" pitchFamily="34" charset="0"/>
              <a:cs typeface="+mn-cs"/>
            </a:endParaRPr>
          </a:p>
        </p:txBody>
      </p:sp>
      <p:pic>
        <p:nvPicPr>
          <p:cNvPr id="12" name="Logo SG">
            <a:extLst>
              <a:ext uri="{FF2B5EF4-FFF2-40B4-BE49-F238E27FC236}">
                <a16:creationId xmlns:a16="http://schemas.microsoft.com/office/drawing/2014/main" id="{0D4B289A-E6DD-43CB-B81A-D39B8675B6FD}"/>
              </a:ext>
            </a:extLst>
          </p:cNvPr>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433918" y="6264564"/>
            <a:ext cx="1467908" cy="299200"/>
          </a:xfrm>
          <a:prstGeom prst="rect">
            <a:avLst/>
          </a:prstGeom>
        </p:spPr>
      </p:pic>
      <p:sp>
        <p:nvSpPr>
          <p:cNvPr id="2" name="Slide Title"/>
          <p:cNvSpPr>
            <a:spLocks noGrp="1"/>
          </p:cNvSpPr>
          <p:nvPr>
            <p:ph type="title"/>
          </p:nvPr>
        </p:nvSpPr>
        <p:spPr>
          <a:xfrm>
            <a:off x="432000" y="478633"/>
            <a:ext cx="11328000" cy="315300"/>
          </a:xfrm>
          <a:prstGeom prst="rect">
            <a:avLst/>
          </a:prstGeom>
        </p:spPr>
        <p:txBody>
          <a:bodyPr vert="horz" lIns="0" tIns="0" rIns="0" bIns="0" rtlCol="0" anchor="b">
            <a:spAutoFit/>
          </a:bodyPr>
          <a:lstStyle/>
          <a:p>
            <a:r>
              <a:rPr lang="fr-FR" noProof="0" dirty="0"/>
              <a:t>Click to </a:t>
            </a:r>
            <a:r>
              <a:rPr lang="fr-FR" noProof="0" dirty="0" err="1"/>
              <a:t>add</a:t>
            </a:r>
            <a:r>
              <a:rPr lang="fr-FR" noProof="0" dirty="0"/>
              <a:t> </a:t>
            </a:r>
            <a:r>
              <a:rPr lang="fr-FR" noProof="0" dirty="0" err="1"/>
              <a:t>title</a:t>
            </a:r>
            <a:endParaRPr lang="fr-FR" noProof="0" dirty="0"/>
          </a:p>
        </p:txBody>
      </p:sp>
      <p:sp>
        <p:nvSpPr>
          <p:cNvPr id="10" name="Espace réservé du texte 9">
            <a:extLst>
              <a:ext uri="{FF2B5EF4-FFF2-40B4-BE49-F238E27FC236}">
                <a16:creationId xmlns:a16="http://schemas.microsoft.com/office/drawing/2014/main" id="{779F76B3-F79E-4FEA-864E-A44B5ACD2500}"/>
              </a:ext>
            </a:extLst>
          </p:cNvPr>
          <p:cNvSpPr>
            <a:spLocks noGrp="1"/>
          </p:cNvSpPr>
          <p:nvPr>
            <p:ph type="body" idx="1"/>
          </p:nvPr>
        </p:nvSpPr>
        <p:spPr>
          <a:xfrm>
            <a:off x="432000" y="1534586"/>
            <a:ext cx="11328000" cy="1866341"/>
          </a:xfrm>
          <a:prstGeom prst="rect">
            <a:avLst/>
          </a:prstGeom>
        </p:spPr>
        <p:txBody>
          <a:bodyPr vert="horz" lIns="0" tIns="0" rIns="0" bIns="0" rtlCol="0">
            <a:normAutofit/>
          </a:bodyPr>
          <a:lstStyle/>
          <a:p>
            <a:pPr lvl="0"/>
            <a:r>
              <a:rPr lang="fr-FR" noProof="0" dirty="0"/>
              <a:t>Modifier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Tree>
    <p:extLst>
      <p:ext uri="{BB962C8B-B14F-4D97-AF65-F5344CB8AC3E}">
        <p14:creationId xmlns:p14="http://schemas.microsoft.com/office/powerpoint/2010/main" val="84934734"/>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Lst>
  <p:hf hdr="0" ftr="0"/>
  <p:txStyles>
    <p:titleStyle>
      <a:lvl1pPr algn="l" defTabSz="1219170" rtl="0" eaLnBrk="1" fontAlgn="base" latinLnBrk="0" hangingPunct="1">
        <a:lnSpc>
          <a:spcPct val="75000"/>
        </a:lnSpc>
        <a:spcBef>
          <a:spcPct val="0"/>
        </a:spcBef>
        <a:spcAft>
          <a:spcPct val="0"/>
        </a:spcAft>
        <a:buNone/>
        <a:defRPr lang="fr-FR" sz="2667" b="0" kern="1200" cap="all" baseline="0" noProof="0" dirty="0">
          <a:solidFill>
            <a:schemeClr val="bg2"/>
          </a:solidFill>
          <a:latin typeface="+mj-lt"/>
          <a:ea typeface="+mj-ea"/>
          <a:cs typeface="Arial" pitchFamily="34" charset="0"/>
        </a:defRPr>
      </a:lvl1pPr>
    </p:titleStyle>
    <p:bodyStyle>
      <a:lvl1pPr marL="0" indent="0" algn="l" defTabSz="1219170" rtl="0" eaLnBrk="1" latinLnBrk="0" hangingPunct="1">
        <a:lnSpc>
          <a:spcPct val="90000"/>
        </a:lnSpc>
        <a:spcBef>
          <a:spcPts val="1067"/>
        </a:spcBef>
        <a:buClr>
          <a:schemeClr val="tx1">
            <a:lumMod val="75000"/>
            <a:lumOff val="25000"/>
          </a:schemeClr>
        </a:buClr>
        <a:buSzPct val="90000"/>
        <a:buFont typeface="Arial" pitchFamily="34" charset="0"/>
        <a:buNone/>
        <a:defRPr lang="en-US" sz="1600" b="1" kern="1200" baseline="0" noProof="0" dirty="0" smtClean="0">
          <a:solidFill>
            <a:schemeClr val="tx1"/>
          </a:solidFill>
          <a:latin typeface="+mn-lt"/>
          <a:ea typeface="+mn-ea"/>
          <a:cs typeface="Arial" pitchFamily="34" charset="0"/>
        </a:defRPr>
      </a:lvl1pPr>
      <a:lvl2pPr marL="383990" indent="-191995" algn="l" defTabSz="1219170" rtl="0" eaLnBrk="1" latinLnBrk="0" hangingPunct="1">
        <a:lnSpc>
          <a:spcPct val="90000"/>
        </a:lnSpc>
        <a:spcBef>
          <a:spcPts val="800"/>
        </a:spcBef>
        <a:buClrTx/>
        <a:buSzPct val="100000"/>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575986" indent="-191995" algn="l" defTabSz="1219170" rtl="0" eaLnBrk="1" latinLnBrk="0" hangingPunct="1">
        <a:lnSpc>
          <a:spcPct val="90000"/>
        </a:lnSpc>
        <a:spcBef>
          <a:spcPts val="800"/>
        </a:spcBef>
        <a:buClr>
          <a:schemeClr val="tx1"/>
        </a:buClr>
        <a:buSzPct val="100000"/>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767981" indent="-191995" algn="l" defTabSz="1219170" rtl="0" eaLnBrk="1" latinLnBrk="0" hangingPunct="1">
        <a:lnSpc>
          <a:spcPct val="90000"/>
        </a:lnSpc>
        <a:spcBef>
          <a:spcPts val="533"/>
        </a:spcBef>
        <a:buClrTx/>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4pPr>
      <a:lvl5pPr marL="0" indent="0" algn="l" defTabSz="1219170" rtl="0" eaLnBrk="1" latinLnBrk="0" hangingPunct="1">
        <a:spcBef>
          <a:spcPts val="2667"/>
        </a:spcBef>
        <a:buClr>
          <a:schemeClr val="tx2"/>
        </a:buClr>
        <a:buFontTx/>
        <a:buNone/>
        <a:defRPr lang="en-US" sz="1600" b="1" kern="1200" cap="all" baseline="0" noProof="0" dirty="0">
          <a:solidFill>
            <a:schemeClr val="bg2"/>
          </a:solidFill>
          <a:latin typeface="+mn-lt"/>
          <a:ea typeface="Source Sans Pro Black" panose="020B0803030403020204" pitchFamily="34" charset="0"/>
          <a:cs typeface="Arial" pitchFamily="34" charset="0"/>
        </a:defRPr>
      </a:lvl5pPr>
      <a:lvl6pPr marL="3352716" indent="-304792" algn="l" defTabSz="1219170" rtl="0" eaLnBrk="1" latinLnBrk="0" hangingPunct="1">
        <a:spcBef>
          <a:spcPct val="20000"/>
        </a:spcBef>
        <a:buFont typeface="Arial" pitchFamily="34" charset="0"/>
        <a:buNone/>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31">
          <p15:clr>
            <a:srgbClr val="000000"/>
          </p15:clr>
        </p15:guide>
        <p15:guide id="2" pos="204">
          <p15:clr>
            <a:srgbClr val="000000"/>
          </p15:clr>
        </p15:guide>
        <p15:guide id="3" pos="5556">
          <p15:clr>
            <a:srgbClr val="000000"/>
          </p15:clr>
        </p15:guide>
        <p15:guide id="4" orient="horz" pos="725">
          <p15:clr>
            <a:srgbClr val="000000"/>
          </p15:clr>
        </p15:guide>
        <p15:guide id="5" pos="2880">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Footer"/>
          <p:cNvSpPr txBox="1"/>
          <p:nvPr userDrawn="1"/>
        </p:nvSpPr>
        <p:spPr>
          <a:xfrm>
            <a:off x="5268854" y="6441366"/>
            <a:ext cx="1654299" cy="143565"/>
          </a:xfrm>
          <a:prstGeom prst="rect">
            <a:avLst/>
          </a:prstGeom>
          <a:noFill/>
        </p:spPr>
        <p:txBody>
          <a:bodyPr wrap="none" lIns="0" tIns="0" rIns="0" bIns="0" anchor="ctr">
            <a:spAutoFit/>
          </a:bodyPr>
          <a:lstStyle/>
          <a:p>
            <a:pPr marL="0" algn="ctr" defTabSz="1219170" rtl="0" eaLnBrk="1" latinLnBrk="0" hangingPunct="1"/>
            <a:r>
              <a:rPr lang="en-US" sz="933" b="0" kern="1200" cap="all" normalizeH="0" baseline="0" noProof="0" dirty="0">
                <a:solidFill>
                  <a:schemeClr val="tx1"/>
                </a:solidFill>
                <a:effectLst>
                  <a:glow rad="101600">
                    <a:schemeClr val="bg1">
                      <a:alpha val="60000"/>
                    </a:schemeClr>
                  </a:glow>
                </a:effectLst>
                <a:latin typeface="Source Sans Pro" pitchFamily="34" charset="0"/>
                <a:ea typeface="Source Sans Pro" pitchFamily="34" charset="0"/>
                <a:cs typeface="+mn-cs"/>
              </a:rPr>
              <a:t>API DAYS</a:t>
            </a:r>
            <a:r>
              <a:rPr lang="en-US" sz="933" b="0" cap="all" normalizeH="0" dirty="0">
                <a:solidFill>
                  <a:schemeClr val="bg1">
                    <a:lumMod val="50000"/>
                  </a:schemeClr>
                </a:solidFill>
                <a:effectLst>
                  <a:glow rad="101600">
                    <a:schemeClr val="bg1">
                      <a:alpha val="60000"/>
                    </a:schemeClr>
                  </a:glow>
                </a:effectLst>
                <a:latin typeface="Source Sans Pro" pitchFamily="34" charset="0"/>
                <a:ea typeface="Source Sans Pro" pitchFamily="34" charset="0"/>
              </a:rPr>
              <a:t>│</a:t>
            </a:r>
            <a:r>
              <a:rPr lang="en-US" sz="933" b="0" cap="all" normalizeH="0" dirty="0">
                <a:solidFill>
                  <a:schemeClr val="tx1"/>
                </a:solidFill>
                <a:effectLst>
                  <a:glow rad="101600">
                    <a:schemeClr val="bg1">
                      <a:alpha val="60000"/>
                    </a:schemeClr>
                  </a:glow>
                </a:effectLst>
                <a:latin typeface="Source Sans Pro" pitchFamily="34" charset="0"/>
                <a:ea typeface="Source Sans Pro" pitchFamily="34" charset="0"/>
              </a:rPr>
              <a:t> C0</a:t>
            </a:r>
            <a:r>
              <a:rPr lang="en-US" sz="933" b="0" cap="all" normalizeH="0" dirty="0">
                <a:solidFill>
                  <a:schemeClr val="bg1">
                    <a:lumMod val="50000"/>
                  </a:schemeClr>
                </a:solidFill>
                <a:effectLst>
                  <a:glow rad="101600">
                    <a:schemeClr val="bg1">
                      <a:alpha val="60000"/>
                    </a:schemeClr>
                  </a:glow>
                </a:effectLst>
                <a:latin typeface="Source Sans Pro" pitchFamily="34" charset="0"/>
                <a:ea typeface="Source Sans Pro" pitchFamily="34" charset="0"/>
              </a:rPr>
              <a:t>│</a:t>
            </a:r>
            <a:r>
              <a:rPr lang="en-US" sz="933" b="0" cap="all" normalizeH="0" dirty="0">
                <a:solidFill>
                  <a:schemeClr val="tx1"/>
                </a:solidFill>
                <a:effectLst>
                  <a:glow rad="101600">
                    <a:schemeClr val="bg1">
                      <a:alpha val="60000"/>
                    </a:schemeClr>
                  </a:glow>
                </a:effectLst>
                <a:latin typeface="Source Sans Pro" pitchFamily="34" charset="0"/>
                <a:ea typeface="Source Sans Pro" pitchFamily="34" charset="0"/>
              </a:rPr>
              <a:t> </a:t>
            </a:r>
            <a:r>
              <a:rPr lang="en-US" sz="933" b="0" kern="1200" cap="all" normalizeH="0" noProof="0" dirty="0">
                <a:solidFill>
                  <a:schemeClr val="tx1"/>
                </a:solidFill>
                <a:effectLst>
                  <a:glow rad="101600">
                    <a:schemeClr val="bg1">
                      <a:alpha val="60000"/>
                    </a:schemeClr>
                  </a:glow>
                </a:effectLst>
                <a:latin typeface="Source Sans Pro" pitchFamily="34" charset="0"/>
                <a:ea typeface="Source Sans Pro" pitchFamily="34" charset="0"/>
                <a:cs typeface="+mn-cs"/>
              </a:rPr>
              <a:t>10.03.2021</a:t>
            </a:r>
            <a:r>
              <a:rPr lang="en-US" sz="933" b="0" cap="all" normalizeH="0" dirty="0">
                <a:solidFill>
                  <a:schemeClr val="tx1"/>
                </a:solidFill>
                <a:effectLst>
                  <a:glow rad="101600">
                    <a:schemeClr val="bg1">
                      <a:alpha val="60000"/>
                    </a:schemeClr>
                  </a:glow>
                </a:effectLst>
                <a:latin typeface="Source Sans Pro" pitchFamily="34" charset="0"/>
                <a:ea typeface="Source Sans Pro" pitchFamily="34" charset="0"/>
              </a:rPr>
              <a:t>  </a:t>
            </a:r>
            <a:r>
              <a:rPr lang="en-US" sz="933" b="0" cap="all" normalizeH="0" dirty="0">
                <a:solidFill>
                  <a:schemeClr val="bg1">
                    <a:lumMod val="50000"/>
                  </a:schemeClr>
                </a:solidFill>
                <a:effectLst>
                  <a:glow rad="101600">
                    <a:schemeClr val="bg1">
                      <a:alpha val="60000"/>
                    </a:schemeClr>
                  </a:glow>
                </a:effectLst>
                <a:latin typeface="Source Sans Pro" pitchFamily="34" charset="0"/>
                <a:ea typeface="Source Sans Pro" pitchFamily="34" charset="0"/>
              </a:rPr>
              <a:t>│</a:t>
            </a:r>
            <a:r>
              <a:rPr lang="en-US" sz="933" b="0" cap="all" normalizeH="0" dirty="0">
                <a:solidFill>
                  <a:schemeClr val="tx1"/>
                </a:solidFill>
                <a:effectLst>
                  <a:glow rad="101600">
                    <a:schemeClr val="bg1">
                      <a:alpha val="60000"/>
                    </a:schemeClr>
                  </a:glow>
                </a:effectLst>
                <a:latin typeface="Source Sans Pro" pitchFamily="34" charset="0"/>
                <a:ea typeface="Source Sans Pro" pitchFamily="34" charset="0"/>
              </a:rPr>
              <a:t> </a:t>
            </a:r>
            <a:fld id="{C6CC3D56-96BB-45E4-94D9-DF781FE65A81}" type="slidenum">
              <a:rPr kumimoji="0" lang="en-US" sz="933" b="1" i="0" u="none" strike="noStrike" kern="1200" cap="all" spc="0" normalizeH="0" baseline="0" noProof="0" smtClean="0">
                <a:ln>
                  <a:noFill/>
                </a:ln>
                <a:solidFill>
                  <a:schemeClr val="tx1"/>
                </a:solidFill>
                <a:effectLst>
                  <a:glow rad="101600">
                    <a:schemeClr val="bg1">
                      <a:alpha val="60000"/>
                    </a:schemeClr>
                  </a:glow>
                </a:effectLst>
                <a:uLnTx/>
                <a:uFillTx/>
                <a:latin typeface="Source Sans Pro" panose="020B0503030403020204" pitchFamily="34" charset="0"/>
                <a:ea typeface="Source Sans Pro" pitchFamily="34" charset="0"/>
                <a:cs typeface="+mn-cs"/>
              </a:rPr>
              <a:pPr marL="0" algn="ctr" defTabSz="1219170" rtl="0" eaLnBrk="1" latinLnBrk="0" hangingPunct="1"/>
              <a:t>‹#›</a:t>
            </a:fld>
            <a:endParaRPr lang="en-US" sz="933" b="1" kern="1200" cap="all" normalizeH="0" baseline="0" noProof="0" dirty="0">
              <a:solidFill>
                <a:schemeClr val="tx1"/>
              </a:solidFill>
              <a:effectLst>
                <a:glow rad="101600">
                  <a:schemeClr val="bg1">
                    <a:alpha val="60000"/>
                  </a:schemeClr>
                </a:glow>
              </a:effectLst>
              <a:latin typeface="Source Sans Pro" pitchFamily="34" charset="0"/>
              <a:ea typeface="Source Sans Pro" pitchFamily="34" charset="0"/>
              <a:cs typeface="+mn-cs"/>
            </a:endParaRPr>
          </a:p>
        </p:txBody>
      </p:sp>
      <p:pic>
        <p:nvPicPr>
          <p:cNvPr id="12" name="Logo SG">
            <a:extLst>
              <a:ext uri="{FF2B5EF4-FFF2-40B4-BE49-F238E27FC236}">
                <a16:creationId xmlns:a16="http://schemas.microsoft.com/office/drawing/2014/main" id="{0D4B289A-E6DD-43CB-B81A-D39B8675B6FD}"/>
              </a:ext>
            </a:extLst>
          </p:cNvPr>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433918" y="6264564"/>
            <a:ext cx="1467908" cy="299200"/>
          </a:xfrm>
          <a:prstGeom prst="rect">
            <a:avLst/>
          </a:prstGeom>
        </p:spPr>
      </p:pic>
      <p:sp>
        <p:nvSpPr>
          <p:cNvPr id="2" name="Slide Title"/>
          <p:cNvSpPr>
            <a:spLocks noGrp="1"/>
          </p:cNvSpPr>
          <p:nvPr>
            <p:ph type="title"/>
          </p:nvPr>
        </p:nvSpPr>
        <p:spPr>
          <a:xfrm>
            <a:off x="432000" y="478525"/>
            <a:ext cx="11328000" cy="315407"/>
          </a:xfrm>
          <a:prstGeom prst="rect">
            <a:avLst/>
          </a:prstGeom>
        </p:spPr>
        <p:txBody>
          <a:bodyPr vert="horz" lIns="0" tIns="0" rIns="0" bIns="0" rtlCol="0" anchor="b">
            <a:spAutoFit/>
          </a:bodyPr>
          <a:lstStyle/>
          <a:p>
            <a:r>
              <a:rPr lang="en-US" noProof="0" dirty="0"/>
              <a:t>Click to add title</a:t>
            </a:r>
          </a:p>
        </p:txBody>
      </p:sp>
      <p:sp>
        <p:nvSpPr>
          <p:cNvPr id="10" name="Espace réservé du texte 9">
            <a:extLst>
              <a:ext uri="{FF2B5EF4-FFF2-40B4-BE49-F238E27FC236}">
                <a16:creationId xmlns:a16="http://schemas.microsoft.com/office/drawing/2014/main" id="{779F76B3-F79E-4FEA-864E-A44B5ACD2500}"/>
              </a:ext>
            </a:extLst>
          </p:cNvPr>
          <p:cNvSpPr>
            <a:spLocks noGrp="1"/>
          </p:cNvSpPr>
          <p:nvPr>
            <p:ph type="body" idx="1"/>
          </p:nvPr>
        </p:nvSpPr>
        <p:spPr>
          <a:xfrm>
            <a:off x="432000" y="1534586"/>
            <a:ext cx="11328000" cy="1866341"/>
          </a:xfrm>
          <a:prstGeom prst="rect">
            <a:avLst/>
          </a:prstGeom>
        </p:spPr>
        <p:txBody>
          <a:bodyPr vert="horz" lIns="0" tIns="0" rIns="0" bIns="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Tree>
    <p:extLst>
      <p:ext uri="{BB962C8B-B14F-4D97-AF65-F5344CB8AC3E}">
        <p14:creationId xmlns:p14="http://schemas.microsoft.com/office/powerpoint/2010/main" val="2640958701"/>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Lst>
  <p:hf hdr="0" ftr="0"/>
  <p:txStyles>
    <p:titleStyle>
      <a:lvl1pPr algn="l" defTabSz="1219170" rtl="0" eaLnBrk="1" fontAlgn="base" latinLnBrk="0" hangingPunct="1">
        <a:lnSpc>
          <a:spcPct val="75000"/>
        </a:lnSpc>
        <a:spcBef>
          <a:spcPct val="0"/>
        </a:spcBef>
        <a:spcAft>
          <a:spcPct val="0"/>
        </a:spcAft>
        <a:buNone/>
        <a:defRPr lang="fr-FR" sz="2667" b="0" kern="1200" cap="all" baseline="0" noProof="0" dirty="0">
          <a:solidFill>
            <a:schemeClr val="bg2"/>
          </a:solidFill>
          <a:latin typeface="+mj-lt"/>
          <a:ea typeface="+mj-ea"/>
          <a:cs typeface="Arial" pitchFamily="34" charset="0"/>
        </a:defRPr>
      </a:lvl1pPr>
    </p:titleStyle>
    <p:bodyStyle>
      <a:lvl1pPr marL="0" indent="0" algn="l" defTabSz="1219170" rtl="0" eaLnBrk="1" latinLnBrk="0" hangingPunct="1">
        <a:lnSpc>
          <a:spcPct val="90000"/>
        </a:lnSpc>
        <a:spcBef>
          <a:spcPts val="1067"/>
        </a:spcBef>
        <a:buClr>
          <a:schemeClr val="tx1">
            <a:lumMod val="75000"/>
            <a:lumOff val="25000"/>
          </a:schemeClr>
        </a:buClr>
        <a:buSzPct val="90000"/>
        <a:buFont typeface="Arial" pitchFamily="34" charset="0"/>
        <a:buNone/>
        <a:defRPr lang="en-US" sz="1600" b="1" kern="1200" baseline="0" noProof="0" dirty="0" smtClean="0">
          <a:solidFill>
            <a:schemeClr val="tx1"/>
          </a:solidFill>
          <a:latin typeface="+mn-lt"/>
          <a:ea typeface="+mn-ea"/>
          <a:cs typeface="Arial" pitchFamily="34" charset="0"/>
        </a:defRPr>
      </a:lvl1pPr>
      <a:lvl2pPr marL="383990" indent="-191995" algn="l" defTabSz="1219170" rtl="0" eaLnBrk="1" latinLnBrk="0" hangingPunct="1">
        <a:lnSpc>
          <a:spcPct val="90000"/>
        </a:lnSpc>
        <a:spcBef>
          <a:spcPts val="800"/>
        </a:spcBef>
        <a:buClrTx/>
        <a:buSzPct val="100000"/>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575986" indent="-191995" algn="l" defTabSz="1219170" rtl="0" eaLnBrk="1" latinLnBrk="0" hangingPunct="1">
        <a:lnSpc>
          <a:spcPct val="90000"/>
        </a:lnSpc>
        <a:spcBef>
          <a:spcPts val="800"/>
        </a:spcBef>
        <a:buClr>
          <a:schemeClr val="tx1"/>
        </a:buClr>
        <a:buSzPct val="100000"/>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767981" indent="-191995" algn="l" defTabSz="1219170" rtl="0" eaLnBrk="1" latinLnBrk="0" hangingPunct="1">
        <a:lnSpc>
          <a:spcPct val="90000"/>
        </a:lnSpc>
        <a:spcBef>
          <a:spcPts val="533"/>
        </a:spcBef>
        <a:buClrTx/>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4pPr>
      <a:lvl5pPr marL="0" indent="0" algn="l" defTabSz="1219170" rtl="0" eaLnBrk="1" latinLnBrk="0" hangingPunct="1">
        <a:spcBef>
          <a:spcPts val="2667"/>
        </a:spcBef>
        <a:buClr>
          <a:schemeClr val="tx2"/>
        </a:buClr>
        <a:buFontTx/>
        <a:buNone/>
        <a:defRPr lang="en-US" sz="1600" b="1" kern="1200" cap="all" baseline="0" noProof="0" dirty="0">
          <a:solidFill>
            <a:schemeClr val="bg2"/>
          </a:solidFill>
          <a:latin typeface="+mn-lt"/>
          <a:ea typeface="Source Sans Pro Black" panose="020B0803030403020204" pitchFamily="34" charset="0"/>
          <a:cs typeface="Arial" pitchFamily="34" charset="0"/>
        </a:defRPr>
      </a:lvl5pPr>
      <a:lvl6pPr marL="3352716" indent="-304792" algn="l" defTabSz="1219170" rtl="0" eaLnBrk="1" latinLnBrk="0" hangingPunct="1">
        <a:spcBef>
          <a:spcPct val="20000"/>
        </a:spcBef>
        <a:buFont typeface="Arial" pitchFamily="34" charset="0"/>
        <a:buNone/>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31">
          <p15:clr>
            <a:srgbClr val="000000"/>
          </p15:clr>
        </p15:guide>
        <p15:guide id="2" pos="204">
          <p15:clr>
            <a:srgbClr val="000000"/>
          </p15:clr>
        </p15:guide>
        <p15:guide id="3" pos="5556">
          <p15:clr>
            <a:srgbClr val="000000"/>
          </p15:clr>
        </p15:guide>
        <p15:guide id="4" orient="horz" pos="725">
          <p15:clr>
            <a:srgbClr val="000000"/>
          </p15:clr>
        </p15:guide>
        <p15:guide id="5" pos="288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Espace réservé du numéro de diapositive 5"/>
          <p:cNvSpPr txBox="1">
            <a:spLocks/>
          </p:cNvSpPr>
          <p:nvPr/>
        </p:nvSpPr>
        <p:spPr>
          <a:xfrm>
            <a:off x="9991941" y="6180643"/>
            <a:ext cx="1950508" cy="365125"/>
          </a:xfrm>
          <a:prstGeom prst="rect">
            <a:avLst/>
          </a:prstGeom>
        </p:spPr>
        <p:txBody>
          <a:bodyPr lIns="45720" tIns="22860" rIns="45720" bIns="22860"/>
          <a:lstStyle>
            <a:lvl1pPr algn="r" defTabSz="825500">
              <a:defRPr sz="3700" b="0" i="0">
                <a:solidFill>
                  <a:srgbClr val="3B3D40"/>
                </a:solidFill>
                <a:latin typeface="HelveticaNeueLT Com 45 Lt"/>
                <a:ea typeface="Helvetica"/>
                <a:cs typeface="HelveticaNeueLT Com 45 Lt"/>
                <a:sym typeface="Helvetica"/>
              </a:defRPr>
            </a:lvl1pPr>
            <a:lvl2pPr indent="228600" defTabSz="825500">
              <a:defRPr sz="3700" b="1">
                <a:solidFill>
                  <a:srgbClr val="3B3D40"/>
                </a:solidFill>
                <a:latin typeface="Helvetica"/>
                <a:ea typeface="Helvetica"/>
                <a:cs typeface="Helvetica"/>
                <a:sym typeface="Helvetica"/>
              </a:defRPr>
            </a:lvl2pPr>
            <a:lvl3pPr indent="457200" defTabSz="825500">
              <a:defRPr sz="3700" b="1">
                <a:solidFill>
                  <a:srgbClr val="3B3D40"/>
                </a:solidFill>
                <a:latin typeface="Helvetica"/>
                <a:ea typeface="Helvetica"/>
                <a:cs typeface="Helvetica"/>
                <a:sym typeface="Helvetica"/>
              </a:defRPr>
            </a:lvl3pPr>
            <a:lvl4pPr indent="685800" defTabSz="825500">
              <a:defRPr sz="3700" b="1">
                <a:solidFill>
                  <a:srgbClr val="3B3D40"/>
                </a:solidFill>
                <a:latin typeface="Helvetica"/>
                <a:ea typeface="Helvetica"/>
                <a:cs typeface="Helvetica"/>
                <a:sym typeface="Helvetica"/>
              </a:defRPr>
            </a:lvl4pPr>
            <a:lvl5pPr indent="914400" defTabSz="825500">
              <a:defRPr sz="3700" b="1">
                <a:solidFill>
                  <a:srgbClr val="3B3D40"/>
                </a:solidFill>
                <a:latin typeface="Helvetica"/>
                <a:ea typeface="Helvetica"/>
                <a:cs typeface="Helvetica"/>
                <a:sym typeface="Helvetica"/>
              </a:defRPr>
            </a:lvl5pPr>
            <a:lvl6pPr indent="1143000" defTabSz="825500">
              <a:defRPr sz="3700" b="1">
                <a:solidFill>
                  <a:srgbClr val="3B3D40"/>
                </a:solidFill>
                <a:latin typeface="Helvetica"/>
                <a:ea typeface="Helvetica"/>
                <a:cs typeface="Helvetica"/>
                <a:sym typeface="Helvetica"/>
              </a:defRPr>
            </a:lvl6pPr>
            <a:lvl7pPr indent="1371600" defTabSz="825500">
              <a:defRPr sz="3700" b="1">
                <a:solidFill>
                  <a:srgbClr val="3B3D40"/>
                </a:solidFill>
                <a:latin typeface="Helvetica"/>
                <a:ea typeface="Helvetica"/>
                <a:cs typeface="Helvetica"/>
                <a:sym typeface="Helvetica"/>
              </a:defRPr>
            </a:lvl7pPr>
            <a:lvl8pPr indent="1600200" defTabSz="825500">
              <a:defRPr sz="3700" b="1">
                <a:solidFill>
                  <a:srgbClr val="3B3D40"/>
                </a:solidFill>
                <a:latin typeface="Helvetica"/>
                <a:ea typeface="Helvetica"/>
                <a:cs typeface="Helvetica"/>
                <a:sym typeface="Helvetica"/>
              </a:defRPr>
            </a:lvl8pPr>
            <a:lvl9pPr indent="1828800" defTabSz="825500">
              <a:defRPr sz="3700" b="1">
                <a:solidFill>
                  <a:srgbClr val="3B3D40"/>
                </a:solidFill>
                <a:latin typeface="Helvetica"/>
                <a:ea typeface="Helvetica"/>
                <a:cs typeface="Helvetica"/>
                <a:sym typeface="Helvetica"/>
              </a:defRPr>
            </a:lvl9pPr>
          </a:lstStyle>
          <a:p>
            <a:r>
              <a:rPr lang="fr-FR" sz="1400" dirty="0">
                <a:latin typeface="Arial" pitchFamily="34" charset="0"/>
                <a:cs typeface="Arial" pitchFamily="34" charset="0"/>
              </a:rPr>
              <a:t>20/02/2018</a:t>
            </a:r>
            <a:r>
              <a:rPr lang="fr-FR" sz="1400" b="1" dirty="0">
                <a:latin typeface="Arial" pitchFamily="34" charset="0"/>
                <a:cs typeface="Arial" pitchFamily="34" charset="0"/>
              </a:rPr>
              <a:t>   </a:t>
            </a:r>
            <a:r>
              <a:rPr lang="fr-FR" sz="1600" b="1" dirty="0">
                <a:latin typeface="Arial" pitchFamily="34" charset="0"/>
                <a:cs typeface="Arial" pitchFamily="34" charset="0"/>
              </a:rPr>
              <a:t>|</a:t>
            </a:r>
            <a:r>
              <a:rPr lang="fr-FR" sz="1333" dirty="0">
                <a:latin typeface="Arial" pitchFamily="34" charset="0"/>
                <a:cs typeface="Arial" pitchFamily="34" charset="0"/>
              </a:rPr>
              <a:t>   P.</a:t>
            </a:r>
            <a:fld id="{465552FD-EC3F-FE49-809C-CD0EE577CBB1}" type="slidenum">
              <a:rPr lang="fr-FR" sz="1333">
                <a:latin typeface="Arial" pitchFamily="34" charset="0"/>
                <a:cs typeface="Arial" pitchFamily="34" charset="0"/>
              </a:rPr>
              <a:pPr/>
              <a:t>‹#›</a:t>
            </a:fld>
            <a:endParaRPr lang="fr-FR" sz="1333" dirty="0">
              <a:latin typeface="Arial" pitchFamily="34" charset="0"/>
              <a:cs typeface="Arial" pitchFamily="34" charset="0"/>
            </a:endParaRPr>
          </a:p>
        </p:txBody>
      </p:sp>
      <p:sp>
        <p:nvSpPr>
          <p:cNvPr id="6" name="Shape 182"/>
          <p:cNvSpPr/>
          <p:nvPr/>
        </p:nvSpPr>
        <p:spPr>
          <a:xfrm>
            <a:off x="4101557" y="6217483"/>
            <a:ext cx="4758908" cy="2667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lgn="ctr">
              <a:defRPr sz="5000" b="0" spc="-100">
                <a:solidFill>
                  <a:srgbClr val="0C3D40"/>
                </a:solidFill>
              </a:defRPr>
            </a:lvl1pPr>
          </a:lstStyle>
          <a:p>
            <a:pPr>
              <a:defRPr sz="1800" spc="0">
                <a:solidFill>
                  <a:srgbClr val="000000"/>
                </a:solidFill>
              </a:defRPr>
            </a:pPr>
            <a:r>
              <a:rPr lang="fr-FR" sz="1400" spc="51" dirty="0">
                <a:solidFill>
                  <a:srgbClr val="262626"/>
                </a:solidFill>
                <a:latin typeface="Arial" pitchFamily="34" charset="0"/>
                <a:cs typeface="Arial" pitchFamily="34" charset="0"/>
              </a:rPr>
              <a:t>C1 |  GTS/PAS - </a:t>
            </a:r>
            <a:r>
              <a:rPr lang="fr-FR" sz="1400" spc="51" dirty="0" err="1">
                <a:solidFill>
                  <a:srgbClr val="262626"/>
                </a:solidFill>
                <a:latin typeface="Arial" pitchFamily="34" charset="0"/>
                <a:cs typeface="Arial" pitchFamily="34" charset="0"/>
              </a:rPr>
              <a:t>RabbitMQ</a:t>
            </a:r>
            <a:r>
              <a:rPr lang="fr-FR" sz="1400" spc="51" dirty="0">
                <a:solidFill>
                  <a:srgbClr val="262626"/>
                </a:solidFill>
                <a:latin typeface="Arial" pitchFamily="34" charset="0"/>
                <a:cs typeface="Arial" pitchFamily="34" charset="0"/>
              </a:rPr>
              <a:t> as a Service</a:t>
            </a:r>
            <a:endParaRPr lang="fr-FR" sz="1400" spc="51" dirty="0">
              <a:solidFill>
                <a:schemeClr val="bg2">
                  <a:lumMod val="50000"/>
                </a:schemeClr>
              </a:solidFill>
              <a:latin typeface="Arial" pitchFamily="34" charset="0"/>
              <a:ea typeface="HelveticaNeueLT Com 45 Lt"/>
              <a:cs typeface="Arial" pitchFamily="34" charset="0"/>
            </a:endParaRPr>
          </a:p>
        </p:txBody>
      </p:sp>
      <p:pic>
        <p:nvPicPr>
          <p:cNvPr id="9" name="Picture 2" descr="F:\SGIB-COM-PAO\_Design\Logos library\S logos\Societe Generale 2015\EN\SG\SOCTS104_10_A4I.png"/>
          <p:cNvPicPr>
            <a:picLocks noChangeAspect="1" noChangeArrowheads="1"/>
          </p:cNvPicPr>
          <p:nvPr/>
        </p:nvPicPr>
        <p:blipFill>
          <a:blip r:embed="rId9" cstate="print"/>
          <a:srcRect r="80838"/>
          <a:stretch>
            <a:fillRect/>
          </a:stretch>
        </p:blipFill>
        <p:spPr bwMode="auto">
          <a:xfrm>
            <a:off x="319805" y="6179701"/>
            <a:ext cx="2123339" cy="400408"/>
          </a:xfrm>
          <a:prstGeom prst="rect">
            <a:avLst/>
          </a:prstGeom>
          <a:noFill/>
        </p:spPr>
      </p:pic>
    </p:spTree>
    <p:extLst>
      <p:ext uri="{BB962C8B-B14F-4D97-AF65-F5344CB8AC3E}">
        <p14:creationId xmlns:p14="http://schemas.microsoft.com/office/powerpoint/2010/main" val="1811109417"/>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51" r:id="rId4"/>
    <p:sldLayoutId id="2147483949" r:id="rId5"/>
    <p:sldLayoutId id="2147483950" r:id="rId6"/>
    <p:sldLayoutId id="2147483952" r:id="rId7"/>
  </p:sldLayoutIdLst>
  <p:hf hdr="0" ftr="0"/>
  <p:txStyles>
    <p:titleStyle>
      <a:lvl1pPr algn="ctr" defTabSz="228594" rtl="0" eaLnBrk="1" latinLnBrk="0" hangingPunct="1">
        <a:spcBef>
          <a:spcPct val="0"/>
        </a:spcBef>
        <a:buNone/>
        <a:defRPr sz="2267" kern="1200">
          <a:solidFill>
            <a:schemeClr val="tx1"/>
          </a:solidFill>
          <a:latin typeface="+mj-lt"/>
          <a:ea typeface="+mj-ea"/>
          <a:cs typeface="+mj-cs"/>
        </a:defRPr>
      </a:lvl1pPr>
    </p:titleStyle>
    <p:bodyStyle>
      <a:lvl1pPr marL="171446" indent="-171446" algn="l" defTabSz="228594" rtl="0" eaLnBrk="1" latinLnBrk="0" hangingPunct="1">
        <a:spcBef>
          <a:spcPct val="20000"/>
        </a:spcBef>
        <a:buFont typeface="Arial"/>
        <a:buChar char="•"/>
        <a:defRPr sz="1600" kern="1200">
          <a:solidFill>
            <a:schemeClr val="tx1"/>
          </a:solidFill>
          <a:latin typeface="+mn-lt"/>
          <a:ea typeface="+mn-ea"/>
          <a:cs typeface="+mn-cs"/>
        </a:defRPr>
      </a:lvl1pPr>
      <a:lvl2pPr marL="371467" indent="-142872" algn="l" defTabSz="228594" rtl="0" eaLnBrk="1" latinLnBrk="0" hangingPunct="1">
        <a:spcBef>
          <a:spcPct val="20000"/>
        </a:spcBef>
        <a:buFont typeface="Arial"/>
        <a:buChar char="–"/>
        <a:defRPr sz="1467" kern="1200">
          <a:solidFill>
            <a:schemeClr val="tx1"/>
          </a:solidFill>
          <a:latin typeface="+mn-lt"/>
          <a:ea typeface="+mn-ea"/>
          <a:cs typeface="+mn-cs"/>
        </a:defRPr>
      </a:lvl2pPr>
      <a:lvl3pPr marL="571486" indent="-114297" algn="l" defTabSz="228594" rtl="0" eaLnBrk="1" latinLnBrk="0" hangingPunct="1">
        <a:spcBef>
          <a:spcPct val="20000"/>
        </a:spcBef>
        <a:buFont typeface="Arial"/>
        <a:buChar char="•"/>
        <a:defRPr sz="1200" kern="1200">
          <a:solidFill>
            <a:schemeClr val="tx1"/>
          </a:solidFill>
          <a:latin typeface="+mn-lt"/>
          <a:ea typeface="+mn-ea"/>
          <a:cs typeface="+mn-cs"/>
        </a:defRPr>
      </a:lvl3pPr>
      <a:lvl4pPr marL="800079" indent="-114297" algn="l" defTabSz="228594" rtl="0" eaLnBrk="1" latinLnBrk="0" hangingPunct="1">
        <a:spcBef>
          <a:spcPct val="20000"/>
        </a:spcBef>
        <a:buFont typeface="Arial"/>
        <a:buChar char="–"/>
        <a:defRPr sz="1067" kern="1200">
          <a:solidFill>
            <a:schemeClr val="tx1"/>
          </a:solidFill>
          <a:latin typeface="+mn-lt"/>
          <a:ea typeface="+mn-ea"/>
          <a:cs typeface="+mn-cs"/>
        </a:defRPr>
      </a:lvl4pPr>
      <a:lvl5pPr marL="1028673" indent="-114297" algn="l" defTabSz="228594" rtl="0" eaLnBrk="1" latinLnBrk="0" hangingPunct="1">
        <a:spcBef>
          <a:spcPct val="20000"/>
        </a:spcBef>
        <a:buFont typeface="Arial"/>
        <a:buChar char="»"/>
        <a:defRPr sz="1067" kern="1200">
          <a:solidFill>
            <a:schemeClr val="tx1"/>
          </a:solidFill>
          <a:latin typeface="+mn-lt"/>
          <a:ea typeface="+mn-ea"/>
          <a:cs typeface="+mn-cs"/>
        </a:defRPr>
      </a:lvl5pPr>
      <a:lvl6pPr marL="1257267" indent="-114297" algn="l" defTabSz="228594" rtl="0" eaLnBrk="1" latinLnBrk="0" hangingPunct="1">
        <a:spcBef>
          <a:spcPct val="20000"/>
        </a:spcBef>
        <a:buFont typeface="Arial"/>
        <a:buChar char="•"/>
        <a:defRPr sz="1067" kern="1200">
          <a:solidFill>
            <a:schemeClr val="tx1"/>
          </a:solidFill>
          <a:latin typeface="+mn-lt"/>
          <a:ea typeface="+mn-ea"/>
          <a:cs typeface="+mn-cs"/>
        </a:defRPr>
      </a:lvl6pPr>
      <a:lvl7pPr marL="1485862" indent="-114297" algn="l" defTabSz="228594" rtl="0" eaLnBrk="1" latinLnBrk="0" hangingPunct="1">
        <a:spcBef>
          <a:spcPct val="20000"/>
        </a:spcBef>
        <a:buFont typeface="Arial"/>
        <a:buChar char="•"/>
        <a:defRPr sz="1067" kern="1200">
          <a:solidFill>
            <a:schemeClr val="tx1"/>
          </a:solidFill>
          <a:latin typeface="+mn-lt"/>
          <a:ea typeface="+mn-ea"/>
          <a:cs typeface="+mn-cs"/>
        </a:defRPr>
      </a:lvl7pPr>
      <a:lvl8pPr marL="1714456" indent="-114297" algn="l" defTabSz="228594" rtl="0" eaLnBrk="1" latinLnBrk="0" hangingPunct="1">
        <a:spcBef>
          <a:spcPct val="20000"/>
        </a:spcBef>
        <a:buFont typeface="Arial"/>
        <a:buChar char="•"/>
        <a:defRPr sz="1067" kern="1200">
          <a:solidFill>
            <a:schemeClr val="tx1"/>
          </a:solidFill>
          <a:latin typeface="+mn-lt"/>
          <a:ea typeface="+mn-ea"/>
          <a:cs typeface="+mn-cs"/>
        </a:defRPr>
      </a:lvl8pPr>
      <a:lvl9pPr marL="1943050" indent="-114297" algn="l" defTabSz="228594" rtl="0" eaLnBrk="1" latinLnBrk="0" hangingPunct="1">
        <a:spcBef>
          <a:spcPct val="20000"/>
        </a:spcBef>
        <a:buFont typeface="Arial"/>
        <a:buChar char="•"/>
        <a:defRPr sz="1067" kern="1200">
          <a:solidFill>
            <a:schemeClr val="tx1"/>
          </a:solidFill>
          <a:latin typeface="+mn-lt"/>
          <a:ea typeface="+mn-ea"/>
          <a:cs typeface="+mn-cs"/>
        </a:defRPr>
      </a:lvl9pPr>
    </p:bodyStyle>
    <p:otherStyle>
      <a:defPPr>
        <a:defRPr lang="fr-FR"/>
      </a:defPPr>
      <a:lvl1pPr marL="0" algn="l" defTabSz="228594" rtl="0" eaLnBrk="1" latinLnBrk="0" hangingPunct="1">
        <a:defRPr sz="933" kern="1200">
          <a:solidFill>
            <a:schemeClr val="tx1"/>
          </a:solidFill>
          <a:latin typeface="+mn-lt"/>
          <a:ea typeface="+mn-ea"/>
          <a:cs typeface="+mn-cs"/>
        </a:defRPr>
      </a:lvl1pPr>
      <a:lvl2pPr marL="228594" algn="l" defTabSz="228594" rtl="0" eaLnBrk="1" latinLnBrk="0" hangingPunct="1">
        <a:defRPr sz="933" kern="1200">
          <a:solidFill>
            <a:schemeClr val="tx1"/>
          </a:solidFill>
          <a:latin typeface="+mn-lt"/>
          <a:ea typeface="+mn-ea"/>
          <a:cs typeface="+mn-cs"/>
        </a:defRPr>
      </a:lvl2pPr>
      <a:lvl3pPr marL="457189" algn="l" defTabSz="228594" rtl="0" eaLnBrk="1" latinLnBrk="0" hangingPunct="1">
        <a:defRPr sz="933" kern="1200">
          <a:solidFill>
            <a:schemeClr val="tx1"/>
          </a:solidFill>
          <a:latin typeface="+mn-lt"/>
          <a:ea typeface="+mn-ea"/>
          <a:cs typeface="+mn-cs"/>
        </a:defRPr>
      </a:lvl3pPr>
      <a:lvl4pPr marL="685783" algn="l" defTabSz="228594" rtl="0" eaLnBrk="1" latinLnBrk="0" hangingPunct="1">
        <a:defRPr sz="933" kern="1200">
          <a:solidFill>
            <a:schemeClr val="tx1"/>
          </a:solidFill>
          <a:latin typeface="+mn-lt"/>
          <a:ea typeface="+mn-ea"/>
          <a:cs typeface="+mn-cs"/>
        </a:defRPr>
      </a:lvl4pPr>
      <a:lvl5pPr marL="914376" algn="l" defTabSz="228594" rtl="0" eaLnBrk="1" latinLnBrk="0" hangingPunct="1">
        <a:defRPr sz="933" kern="1200">
          <a:solidFill>
            <a:schemeClr val="tx1"/>
          </a:solidFill>
          <a:latin typeface="+mn-lt"/>
          <a:ea typeface="+mn-ea"/>
          <a:cs typeface="+mn-cs"/>
        </a:defRPr>
      </a:lvl5pPr>
      <a:lvl6pPr marL="1142970" algn="l" defTabSz="228594" rtl="0" eaLnBrk="1" latinLnBrk="0" hangingPunct="1">
        <a:defRPr sz="933" kern="1200">
          <a:solidFill>
            <a:schemeClr val="tx1"/>
          </a:solidFill>
          <a:latin typeface="+mn-lt"/>
          <a:ea typeface="+mn-ea"/>
          <a:cs typeface="+mn-cs"/>
        </a:defRPr>
      </a:lvl6pPr>
      <a:lvl7pPr marL="1371564" algn="l" defTabSz="228594" rtl="0" eaLnBrk="1" latinLnBrk="0" hangingPunct="1">
        <a:defRPr sz="933" kern="1200">
          <a:solidFill>
            <a:schemeClr val="tx1"/>
          </a:solidFill>
          <a:latin typeface="+mn-lt"/>
          <a:ea typeface="+mn-ea"/>
          <a:cs typeface="+mn-cs"/>
        </a:defRPr>
      </a:lvl7pPr>
      <a:lvl8pPr marL="1600159" algn="l" defTabSz="228594" rtl="0" eaLnBrk="1" latinLnBrk="0" hangingPunct="1">
        <a:defRPr sz="933" kern="1200">
          <a:solidFill>
            <a:schemeClr val="tx1"/>
          </a:solidFill>
          <a:latin typeface="+mn-lt"/>
          <a:ea typeface="+mn-ea"/>
          <a:cs typeface="+mn-cs"/>
        </a:defRPr>
      </a:lvl8pPr>
      <a:lvl9pPr marL="1828753" algn="l" defTabSz="228594" rtl="0" eaLnBrk="1" latinLnBrk="0" hangingPunct="1">
        <a:defRPr sz="9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283410"/>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54" r:id="rId3"/>
    <p:sldLayoutId id="2147483955" r:id="rId4"/>
    <p:sldLayoutId id="2147484091" r:id="rId5"/>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group"/>
          <p:cNvPicPr>
            <a:picLocks noChangeAspect="1" noChangeArrowheads="1"/>
          </p:cNvPicPr>
          <p:nvPr/>
        </p:nvPicPr>
        <p:blipFill>
          <a:blip r:embed="rId12" cstate="screen">
            <a:extLst>
              <a:ext uri="{28A0092B-C50C-407E-A947-70E740481C1C}">
                <a14:useLocalDpi xmlns:a14="http://schemas.microsoft.com/office/drawing/2010/main"/>
              </a:ext>
            </a:extLst>
          </a:blip>
          <a:srcRect t="39500" r="59445" b="24784"/>
          <a:stretch>
            <a:fillRect/>
          </a:stretch>
        </p:blipFill>
        <p:spPr bwMode="gray">
          <a:xfrm>
            <a:off x="383118" y="6466875"/>
            <a:ext cx="1526072" cy="336000"/>
          </a:xfrm>
          <a:prstGeom prst="rect">
            <a:avLst/>
          </a:prstGeom>
          <a:noFill/>
          <a:ln>
            <a:noFill/>
          </a:ln>
        </p:spPr>
      </p:pic>
      <p:sp>
        <p:nvSpPr>
          <p:cNvPr id="3075" name="Rectangle 3"/>
          <p:cNvSpPr>
            <a:spLocks noGrp="1" noChangeArrowheads="1"/>
          </p:cNvSpPr>
          <p:nvPr>
            <p:ph type="title"/>
          </p:nvPr>
        </p:nvSpPr>
        <p:spPr bwMode="gray">
          <a:xfrm>
            <a:off x="742952" y="2"/>
            <a:ext cx="10441516" cy="760414"/>
          </a:xfrm>
          <a:prstGeom prst="rect">
            <a:avLst/>
          </a:prstGeom>
          <a:noFill/>
          <a:ln w="9525">
            <a:noFill/>
            <a:miter lim="800000"/>
            <a:headEnd/>
            <a:tailEnd/>
          </a:ln>
        </p:spPr>
        <p:txBody>
          <a:bodyPr vert="horz" wrap="square" lIns="0" tIns="0" rIns="0" bIns="36000" numCol="1" anchor="b" anchorCtr="0" compatLnSpc="1">
            <a:prstTxWarp prst="textNoShape">
              <a:avLst/>
            </a:prstTxWarp>
          </a:bodyPr>
          <a:lstStyle/>
          <a:p>
            <a:pPr lvl="0"/>
            <a:r>
              <a:rPr lang="fr-FR" dirty="0"/>
              <a:t>CLIQUEZ POUR MODIFIER LE STYLE DU TITRE</a:t>
            </a:r>
          </a:p>
        </p:txBody>
      </p:sp>
      <p:sp>
        <p:nvSpPr>
          <p:cNvPr id="3076" name="Rectangle 4"/>
          <p:cNvSpPr>
            <a:spLocks noGrp="1" noChangeArrowheads="1"/>
          </p:cNvSpPr>
          <p:nvPr>
            <p:ph type="body" idx="1"/>
          </p:nvPr>
        </p:nvSpPr>
        <p:spPr bwMode="gray">
          <a:xfrm>
            <a:off x="742953" y="1052514"/>
            <a:ext cx="10706100" cy="48974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28070" name="Rectangle 6"/>
          <p:cNvSpPr>
            <a:spLocks noGrp="1" noChangeArrowheads="1"/>
          </p:cNvSpPr>
          <p:nvPr>
            <p:ph type="dt" sz="half" idx="2"/>
          </p:nvPr>
        </p:nvSpPr>
        <p:spPr bwMode="gray">
          <a:xfrm>
            <a:off x="8765118" y="6416676"/>
            <a:ext cx="2419349" cy="441326"/>
          </a:xfrm>
          <a:prstGeom prst="rect">
            <a:avLst/>
          </a:prstGeom>
          <a:noFill/>
          <a:ln w="9525">
            <a:noFill/>
            <a:miter lim="800000"/>
            <a:headEnd/>
            <a:tailEnd/>
          </a:ln>
          <a:effectLst/>
        </p:spPr>
        <p:txBody>
          <a:bodyPr vert="horz" wrap="square" lIns="0" tIns="0" rIns="36000" bIns="0" numCol="1" anchor="t" anchorCtr="0" compatLnSpc="1">
            <a:prstTxWarp prst="textNoShape">
              <a:avLst/>
            </a:prstTxWarp>
          </a:bodyPr>
          <a:lstStyle>
            <a:lvl1pPr algn="r">
              <a:defRPr sz="1067" smtClean="0">
                <a:latin typeface="Arial" pitchFamily="34" charset="0"/>
                <a:cs typeface="Arial" pitchFamily="34" charset="0"/>
              </a:defRPr>
            </a:lvl1pPr>
          </a:lstStyle>
          <a:p>
            <a:pPr defTabSz="1219124" fontAlgn="base">
              <a:spcBef>
                <a:spcPct val="0"/>
              </a:spcBef>
              <a:spcAft>
                <a:spcPct val="0"/>
              </a:spcAft>
              <a:defRPr/>
            </a:pPr>
            <a:r>
              <a:rPr lang="fr-FR">
                <a:solidFill>
                  <a:srgbClr val="000000"/>
                </a:solidFill>
              </a:rPr>
              <a:t>03/11/2016</a:t>
            </a:r>
          </a:p>
        </p:txBody>
      </p:sp>
      <p:sp>
        <p:nvSpPr>
          <p:cNvPr id="728071" name="Rectangle 7"/>
          <p:cNvSpPr>
            <a:spLocks noGrp="1" noChangeArrowheads="1"/>
          </p:cNvSpPr>
          <p:nvPr>
            <p:ph type="sldNum" sz="quarter" idx="4"/>
          </p:nvPr>
        </p:nvSpPr>
        <p:spPr bwMode="gray">
          <a:xfrm>
            <a:off x="11279717" y="6416676"/>
            <a:ext cx="480483" cy="44132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67" b="1">
                <a:latin typeface="Arial" pitchFamily="34" charset="0"/>
                <a:cs typeface="Arial" pitchFamily="34" charset="0"/>
              </a:defRPr>
            </a:lvl1pPr>
          </a:lstStyle>
          <a:p>
            <a:pPr defTabSz="1219124" fontAlgn="base">
              <a:spcBef>
                <a:spcPct val="0"/>
              </a:spcBef>
              <a:spcAft>
                <a:spcPct val="0"/>
              </a:spcAft>
              <a:defRPr/>
            </a:pPr>
            <a:r>
              <a:rPr lang="fr-FR">
                <a:solidFill>
                  <a:srgbClr val="000000"/>
                </a:solidFill>
              </a:rPr>
              <a:t>P.</a:t>
            </a:r>
            <a:fld id="{D89917DD-1DAF-4908-8628-46EE53009DDF}" type="slidenum">
              <a:rPr lang="fr-FR" smtClean="0">
                <a:solidFill>
                  <a:srgbClr val="000000"/>
                </a:solidFill>
              </a:rPr>
              <a:pPr defTabSz="1219124" fontAlgn="base">
                <a:spcBef>
                  <a:spcPct val="0"/>
                </a:spcBef>
                <a:spcAft>
                  <a:spcPct val="0"/>
                </a:spcAft>
                <a:defRPr/>
              </a:pPr>
              <a:t>‹#›</a:t>
            </a:fld>
            <a:endParaRPr lang="fr-FR">
              <a:solidFill>
                <a:srgbClr val="000000"/>
              </a:solidFill>
            </a:endParaRPr>
          </a:p>
        </p:txBody>
      </p:sp>
      <p:sp>
        <p:nvSpPr>
          <p:cNvPr id="728072" name="Rectangle 8"/>
          <p:cNvSpPr>
            <a:spLocks noGrp="1" noChangeArrowheads="1"/>
          </p:cNvSpPr>
          <p:nvPr>
            <p:ph type="ftr" sz="quarter" idx="3"/>
          </p:nvPr>
        </p:nvSpPr>
        <p:spPr bwMode="gray">
          <a:xfrm>
            <a:off x="3695702" y="6416676"/>
            <a:ext cx="4796367" cy="44132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067" smtClean="0">
                <a:latin typeface="Arial" pitchFamily="34" charset="0"/>
                <a:cs typeface="Arial" pitchFamily="34" charset="0"/>
              </a:defRPr>
            </a:lvl1pPr>
          </a:lstStyle>
          <a:p>
            <a:pPr algn="ctr" defTabSz="1219124" fontAlgn="base">
              <a:spcBef>
                <a:spcPct val="0"/>
              </a:spcBef>
              <a:spcAft>
                <a:spcPct val="0"/>
              </a:spcAft>
              <a:defRPr/>
            </a:pPr>
            <a:r>
              <a:rPr lang="en-US">
                <a:solidFill>
                  <a:srgbClr val="000000"/>
                </a:solidFill>
              </a:rPr>
              <a:t>COPO MFI &amp; INF</a:t>
            </a:r>
            <a:endParaRPr lang="fr-FR">
              <a:solidFill>
                <a:srgbClr val="000000"/>
              </a:solidFill>
            </a:endParaRPr>
          </a:p>
        </p:txBody>
      </p:sp>
      <p:sp>
        <p:nvSpPr>
          <p:cNvPr id="728074" name="Line 10"/>
          <p:cNvSpPr>
            <a:spLocks noChangeShapeType="1"/>
          </p:cNvSpPr>
          <p:nvPr/>
        </p:nvSpPr>
        <p:spPr bwMode="gray">
          <a:xfrm flipH="1">
            <a:off x="431800" y="6194426"/>
            <a:ext cx="11328400" cy="0"/>
          </a:xfrm>
          <a:prstGeom prst="line">
            <a:avLst/>
          </a:prstGeom>
          <a:noFill/>
          <a:ln w="6350">
            <a:solidFill>
              <a:srgbClr val="E60028"/>
            </a:solidFill>
            <a:round/>
            <a:headEnd/>
            <a:tailEnd/>
          </a:ln>
          <a:effectLst/>
        </p:spPr>
        <p:txBody>
          <a:bodyPr/>
          <a:lstStyle/>
          <a:p>
            <a:pPr marL="0" marR="0" lvl="0" indent="0" algn="ctr" defTabSz="1219124" rtl="0" eaLnBrk="1" fontAlgn="base" latinLnBrk="0" hangingPunct="1">
              <a:lnSpc>
                <a:spcPct val="100000"/>
              </a:lnSpc>
              <a:spcBef>
                <a:spcPct val="0"/>
              </a:spcBef>
              <a:spcAft>
                <a:spcPct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sp>
        <p:nvSpPr>
          <p:cNvPr id="728076" name="Line 12"/>
          <p:cNvSpPr>
            <a:spLocks noChangeShapeType="1"/>
          </p:cNvSpPr>
          <p:nvPr/>
        </p:nvSpPr>
        <p:spPr bwMode="gray">
          <a:xfrm flipH="1">
            <a:off x="431800" y="755651"/>
            <a:ext cx="11328400" cy="0"/>
          </a:xfrm>
          <a:prstGeom prst="line">
            <a:avLst/>
          </a:prstGeom>
          <a:noFill/>
          <a:ln w="6350">
            <a:solidFill>
              <a:srgbClr val="E60028"/>
            </a:solidFill>
            <a:round/>
            <a:headEnd/>
            <a:tailEnd/>
          </a:ln>
          <a:effectLst/>
        </p:spPr>
        <p:txBody>
          <a:bodyPr/>
          <a:lstStyle/>
          <a:p>
            <a:pPr marL="0" marR="0" lvl="0" indent="0" algn="ctr" defTabSz="1219124" rtl="0" eaLnBrk="1" fontAlgn="base" latinLnBrk="0" hangingPunct="1">
              <a:lnSpc>
                <a:spcPct val="100000"/>
              </a:lnSpc>
              <a:spcBef>
                <a:spcPct val="0"/>
              </a:spcBef>
              <a:spcAft>
                <a:spcPct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Arial"/>
              <a:ea typeface="+mn-ea"/>
              <a:cs typeface="Arial"/>
            </a:endParaRPr>
          </a:p>
        </p:txBody>
      </p:sp>
      <p:sp>
        <p:nvSpPr>
          <p:cNvPr id="728077" name="Rectangle 13"/>
          <p:cNvSpPr>
            <a:spLocks noChangeArrowheads="1"/>
          </p:cNvSpPr>
          <p:nvPr/>
        </p:nvSpPr>
        <p:spPr bwMode="gray">
          <a:xfrm>
            <a:off x="11235267" y="6415088"/>
            <a:ext cx="95251" cy="442912"/>
          </a:xfrm>
          <a:prstGeom prst="rect">
            <a:avLst/>
          </a:prstGeom>
          <a:noFill/>
          <a:ln w="9525" algn="ctr">
            <a:noFill/>
            <a:miter lim="800000"/>
            <a:headEnd/>
            <a:tailEnd/>
          </a:ln>
          <a:effectLst/>
        </p:spPr>
        <p:txBody>
          <a:bodyPr wrap="none" lIns="0" tIns="0" rIns="0" bIns="0"/>
          <a:lstStyle/>
          <a:p>
            <a:pPr marL="0" marR="0" lvl="0" indent="0" algn="ctr" defTabSz="1219124" rtl="0" eaLnBrk="1" fontAlgn="base" latinLnBrk="0" hangingPunct="1">
              <a:lnSpc>
                <a:spcPct val="100000"/>
              </a:lnSpc>
              <a:spcBef>
                <a:spcPct val="0"/>
              </a:spcBef>
              <a:spcAft>
                <a:spcPct val="0"/>
              </a:spcAft>
              <a:buClrTx/>
              <a:buSzTx/>
              <a:buFontTx/>
              <a:buNone/>
              <a:tabLst/>
              <a:defRPr/>
            </a:pPr>
            <a:r>
              <a:rPr kumimoji="0" lang="fr-FR" sz="1067" b="1" i="0" u="none" strike="noStrike" kern="1200" cap="none" spc="0" normalizeH="0" baseline="0" noProof="0">
                <a:ln>
                  <a:noFill/>
                </a:ln>
                <a:solidFill>
                  <a:srgbClr val="000000"/>
                </a:solidFill>
                <a:effectLst/>
                <a:uLnTx/>
                <a:uFillTx/>
                <a:latin typeface="Arial"/>
                <a:ea typeface="+mn-ea"/>
                <a:cs typeface="Arial"/>
              </a:rPr>
              <a:t>|</a:t>
            </a:r>
          </a:p>
        </p:txBody>
      </p:sp>
    </p:spTree>
    <p:extLst>
      <p:ext uri="{BB962C8B-B14F-4D97-AF65-F5344CB8AC3E}">
        <p14:creationId xmlns:p14="http://schemas.microsoft.com/office/powerpoint/2010/main" val="48606502"/>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9" r:id="rId10"/>
  </p:sldLayoutIdLst>
  <p:hf hdr="0"/>
  <p:txStyles>
    <p:titleStyle>
      <a:lvl1pPr algn="l" rtl="0" eaLnBrk="0" fontAlgn="base" hangingPunct="0">
        <a:lnSpc>
          <a:spcPct val="90000"/>
        </a:lnSpc>
        <a:spcBef>
          <a:spcPct val="0"/>
        </a:spcBef>
        <a:spcAft>
          <a:spcPct val="0"/>
        </a:spcAft>
        <a:defRPr sz="2133" b="1">
          <a:solidFill>
            <a:srgbClr val="E60028"/>
          </a:solidFill>
          <a:latin typeface="+mj-lt"/>
          <a:ea typeface="+mj-ea"/>
          <a:cs typeface="+mj-cs"/>
        </a:defRPr>
      </a:lvl1pPr>
      <a:lvl2pPr algn="l" rtl="0" eaLnBrk="0" fontAlgn="base" hangingPunct="0">
        <a:lnSpc>
          <a:spcPct val="90000"/>
        </a:lnSpc>
        <a:spcBef>
          <a:spcPct val="0"/>
        </a:spcBef>
        <a:spcAft>
          <a:spcPct val="0"/>
        </a:spcAft>
        <a:defRPr sz="2133" b="1">
          <a:solidFill>
            <a:srgbClr val="E60028"/>
          </a:solidFill>
          <a:latin typeface="Arial" pitchFamily="34" charset="0"/>
          <a:cs typeface="Arial" pitchFamily="34" charset="0"/>
        </a:defRPr>
      </a:lvl2pPr>
      <a:lvl3pPr algn="l" rtl="0" eaLnBrk="0" fontAlgn="base" hangingPunct="0">
        <a:lnSpc>
          <a:spcPct val="90000"/>
        </a:lnSpc>
        <a:spcBef>
          <a:spcPct val="0"/>
        </a:spcBef>
        <a:spcAft>
          <a:spcPct val="0"/>
        </a:spcAft>
        <a:defRPr sz="2133" b="1">
          <a:solidFill>
            <a:srgbClr val="E60028"/>
          </a:solidFill>
          <a:latin typeface="Arial" pitchFamily="34" charset="0"/>
          <a:cs typeface="Arial" pitchFamily="34" charset="0"/>
        </a:defRPr>
      </a:lvl3pPr>
      <a:lvl4pPr algn="l" rtl="0" eaLnBrk="0" fontAlgn="base" hangingPunct="0">
        <a:lnSpc>
          <a:spcPct val="90000"/>
        </a:lnSpc>
        <a:spcBef>
          <a:spcPct val="0"/>
        </a:spcBef>
        <a:spcAft>
          <a:spcPct val="0"/>
        </a:spcAft>
        <a:defRPr sz="2133" b="1">
          <a:solidFill>
            <a:srgbClr val="E60028"/>
          </a:solidFill>
          <a:latin typeface="Arial" pitchFamily="34" charset="0"/>
          <a:cs typeface="Arial" pitchFamily="34" charset="0"/>
        </a:defRPr>
      </a:lvl4pPr>
      <a:lvl5pPr algn="l" rtl="0" eaLnBrk="0" fontAlgn="base" hangingPunct="0">
        <a:lnSpc>
          <a:spcPct val="90000"/>
        </a:lnSpc>
        <a:spcBef>
          <a:spcPct val="0"/>
        </a:spcBef>
        <a:spcAft>
          <a:spcPct val="0"/>
        </a:spcAft>
        <a:defRPr sz="2133" b="1">
          <a:solidFill>
            <a:srgbClr val="E60028"/>
          </a:solidFill>
          <a:latin typeface="Arial" pitchFamily="34" charset="0"/>
          <a:cs typeface="Arial" pitchFamily="34" charset="0"/>
        </a:defRPr>
      </a:lvl5pPr>
      <a:lvl6pPr marL="609562" algn="l" rtl="0" fontAlgn="base">
        <a:lnSpc>
          <a:spcPct val="90000"/>
        </a:lnSpc>
        <a:spcBef>
          <a:spcPct val="0"/>
        </a:spcBef>
        <a:spcAft>
          <a:spcPct val="0"/>
        </a:spcAft>
        <a:defRPr sz="2133" b="1">
          <a:solidFill>
            <a:srgbClr val="E60028"/>
          </a:solidFill>
          <a:latin typeface="Arial" pitchFamily="34" charset="0"/>
          <a:cs typeface="Arial" pitchFamily="34" charset="0"/>
        </a:defRPr>
      </a:lvl6pPr>
      <a:lvl7pPr marL="1219124" algn="l" rtl="0" fontAlgn="base">
        <a:lnSpc>
          <a:spcPct val="90000"/>
        </a:lnSpc>
        <a:spcBef>
          <a:spcPct val="0"/>
        </a:spcBef>
        <a:spcAft>
          <a:spcPct val="0"/>
        </a:spcAft>
        <a:defRPr sz="2133" b="1">
          <a:solidFill>
            <a:srgbClr val="E60028"/>
          </a:solidFill>
          <a:latin typeface="Arial" pitchFamily="34" charset="0"/>
          <a:cs typeface="Arial" pitchFamily="34" charset="0"/>
        </a:defRPr>
      </a:lvl7pPr>
      <a:lvl8pPr marL="1828686" algn="l" rtl="0" fontAlgn="base">
        <a:lnSpc>
          <a:spcPct val="90000"/>
        </a:lnSpc>
        <a:spcBef>
          <a:spcPct val="0"/>
        </a:spcBef>
        <a:spcAft>
          <a:spcPct val="0"/>
        </a:spcAft>
        <a:defRPr sz="2133" b="1">
          <a:solidFill>
            <a:srgbClr val="E60028"/>
          </a:solidFill>
          <a:latin typeface="Arial" pitchFamily="34" charset="0"/>
          <a:cs typeface="Arial" pitchFamily="34" charset="0"/>
        </a:defRPr>
      </a:lvl8pPr>
      <a:lvl9pPr marL="2438248" algn="l" rtl="0" fontAlgn="base">
        <a:lnSpc>
          <a:spcPct val="90000"/>
        </a:lnSpc>
        <a:spcBef>
          <a:spcPct val="0"/>
        </a:spcBef>
        <a:spcAft>
          <a:spcPct val="0"/>
        </a:spcAft>
        <a:defRPr sz="2133" b="1">
          <a:solidFill>
            <a:srgbClr val="E60028"/>
          </a:solidFill>
          <a:latin typeface="Arial" pitchFamily="34" charset="0"/>
          <a:cs typeface="Arial" pitchFamily="34" charset="0"/>
        </a:defRPr>
      </a:lvl9pPr>
    </p:titleStyle>
    <p:bodyStyle>
      <a:lvl1pPr marL="241285" indent="-241285" algn="l" rtl="0" eaLnBrk="0" fontAlgn="base" hangingPunct="0">
        <a:spcBef>
          <a:spcPct val="100000"/>
        </a:spcBef>
        <a:spcAft>
          <a:spcPct val="0"/>
        </a:spcAft>
        <a:buClr>
          <a:srgbClr val="666666"/>
        </a:buClr>
        <a:buFont typeface="Wingdings" pitchFamily="2" charset="2"/>
        <a:buChar char="§"/>
        <a:defRPr sz="2133" b="1">
          <a:solidFill>
            <a:srgbClr val="000000"/>
          </a:solidFill>
          <a:latin typeface="+mn-lt"/>
          <a:ea typeface="+mn-ea"/>
          <a:cs typeface="+mn-cs"/>
        </a:defRPr>
      </a:lvl1pPr>
      <a:lvl2pPr marL="480454" indent="-237052" algn="l" rtl="0" eaLnBrk="0" fontAlgn="base" hangingPunct="0">
        <a:spcBef>
          <a:spcPct val="50000"/>
        </a:spcBef>
        <a:spcAft>
          <a:spcPct val="0"/>
        </a:spcAft>
        <a:buChar char="•"/>
        <a:defRPr sz="1733">
          <a:solidFill>
            <a:srgbClr val="000000"/>
          </a:solidFill>
          <a:latin typeface="+mn-lt"/>
          <a:cs typeface="+mn-cs"/>
        </a:defRPr>
      </a:lvl2pPr>
      <a:lvl3pPr marL="723855" indent="-241285" algn="l" rtl="0" eaLnBrk="0" fontAlgn="base" hangingPunct="0">
        <a:spcBef>
          <a:spcPct val="50000"/>
        </a:spcBef>
        <a:spcAft>
          <a:spcPct val="0"/>
        </a:spcAft>
        <a:buFont typeface="Arial" charset="0"/>
        <a:buChar char="▫"/>
        <a:defRPr sz="1467">
          <a:solidFill>
            <a:srgbClr val="000000"/>
          </a:solidFill>
          <a:latin typeface="+mn-lt"/>
          <a:cs typeface="+mn-cs"/>
        </a:defRPr>
      </a:lvl3pPr>
      <a:lvl4pPr marL="965140" indent="-239169" algn="l" rtl="0" eaLnBrk="0" fontAlgn="base" hangingPunct="0">
        <a:spcBef>
          <a:spcPct val="50000"/>
        </a:spcBef>
        <a:spcAft>
          <a:spcPct val="0"/>
        </a:spcAft>
        <a:buFont typeface="Arial" charset="0"/>
        <a:buChar char="-"/>
        <a:defRPr sz="1200">
          <a:solidFill>
            <a:srgbClr val="000000"/>
          </a:solidFill>
          <a:latin typeface="+mn-lt"/>
          <a:cs typeface="+mn-cs"/>
        </a:defRPr>
      </a:lvl4pPr>
      <a:lvl5pPr marL="1181026" indent="-213771" algn="l" rtl="0" eaLnBrk="0" fontAlgn="base" hangingPunct="0">
        <a:spcBef>
          <a:spcPct val="50000"/>
        </a:spcBef>
        <a:spcAft>
          <a:spcPct val="0"/>
        </a:spcAft>
        <a:buFont typeface="Arial" charset="0"/>
        <a:buChar char="."/>
        <a:defRPr sz="1200">
          <a:solidFill>
            <a:srgbClr val="000000"/>
          </a:solidFill>
          <a:latin typeface="+mn-lt"/>
          <a:cs typeface="+mn-cs"/>
        </a:defRPr>
      </a:lvl5pPr>
      <a:lvl6pPr marL="1790588" indent="-213771" algn="l" rtl="0" fontAlgn="base">
        <a:spcBef>
          <a:spcPct val="50000"/>
        </a:spcBef>
        <a:spcAft>
          <a:spcPct val="0"/>
        </a:spcAft>
        <a:buFont typeface="Arial" pitchFamily="34" charset="0"/>
        <a:buChar char="."/>
        <a:defRPr sz="1200">
          <a:solidFill>
            <a:srgbClr val="000000"/>
          </a:solidFill>
          <a:latin typeface="+mn-lt"/>
          <a:cs typeface="+mn-cs"/>
        </a:defRPr>
      </a:lvl6pPr>
      <a:lvl7pPr marL="2400150" indent="-213771" algn="l" rtl="0" fontAlgn="base">
        <a:spcBef>
          <a:spcPct val="50000"/>
        </a:spcBef>
        <a:spcAft>
          <a:spcPct val="0"/>
        </a:spcAft>
        <a:buFont typeface="Arial" pitchFamily="34" charset="0"/>
        <a:buChar char="."/>
        <a:defRPr sz="1200">
          <a:solidFill>
            <a:srgbClr val="000000"/>
          </a:solidFill>
          <a:latin typeface="+mn-lt"/>
          <a:cs typeface="+mn-cs"/>
        </a:defRPr>
      </a:lvl7pPr>
      <a:lvl8pPr marL="3009712" indent="-213771" algn="l" rtl="0" fontAlgn="base">
        <a:spcBef>
          <a:spcPct val="50000"/>
        </a:spcBef>
        <a:spcAft>
          <a:spcPct val="0"/>
        </a:spcAft>
        <a:buFont typeface="Arial" pitchFamily="34" charset="0"/>
        <a:buChar char="."/>
        <a:defRPr sz="1200">
          <a:solidFill>
            <a:srgbClr val="000000"/>
          </a:solidFill>
          <a:latin typeface="+mn-lt"/>
          <a:cs typeface="+mn-cs"/>
        </a:defRPr>
      </a:lvl8pPr>
      <a:lvl9pPr marL="3619274" indent="-213771" algn="l" rtl="0" fontAlgn="base">
        <a:spcBef>
          <a:spcPct val="50000"/>
        </a:spcBef>
        <a:spcAft>
          <a:spcPct val="0"/>
        </a:spcAft>
        <a:buFont typeface="Arial" pitchFamily="34" charset="0"/>
        <a:buChar char="."/>
        <a:defRPr sz="1200">
          <a:solidFill>
            <a:srgbClr val="000000"/>
          </a:solidFill>
          <a:latin typeface="+mn-lt"/>
          <a:cs typeface="+mn-cs"/>
        </a:defRPr>
      </a:lvl9pPr>
    </p:bodyStyle>
    <p:otherStyle>
      <a:defPPr>
        <a:defRPr lang="fr-FR"/>
      </a:defPPr>
      <a:lvl1pPr marL="0" algn="l" defTabSz="1219124" rtl="0" eaLnBrk="1" latinLnBrk="0" hangingPunct="1">
        <a:defRPr sz="2400" kern="1200">
          <a:solidFill>
            <a:schemeClr val="tx1"/>
          </a:solidFill>
          <a:latin typeface="+mn-lt"/>
          <a:ea typeface="+mn-ea"/>
          <a:cs typeface="+mn-cs"/>
        </a:defRPr>
      </a:lvl1pPr>
      <a:lvl2pPr marL="609562" algn="l" defTabSz="1219124" rtl="0" eaLnBrk="1" latinLnBrk="0" hangingPunct="1">
        <a:defRPr sz="2400" kern="1200">
          <a:solidFill>
            <a:schemeClr val="tx1"/>
          </a:solidFill>
          <a:latin typeface="+mn-lt"/>
          <a:ea typeface="+mn-ea"/>
          <a:cs typeface="+mn-cs"/>
        </a:defRPr>
      </a:lvl2pPr>
      <a:lvl3pPr marL="1219124" algn="l" defTabSz="1219124" rtl="0" eaLnBrk="1" latinLnBrk="0" hangingPunct="1">
        <a:defRPr sz="2400" kern="1200">
          <a:solidFill>
            <a:schemeClr val="tx1"/>
          </a:solidFill>
          <a:latin typeface="+mn-lt"/>
          <a:ea typeface="+mn-ea"/>
          <a:cs typeface="+mn-cs"/>
        </a:defRPr>
      </a:lvl3pPr>
      <a:lvl4pPr marL="1828686" algn="l" defTabSz="1219124" rtl="0" eaLnBrk="1" latinLnBrk="0" hangingPunct="1">
        <a:defRPr sz="2400" kern="1200">
          <a:solidFill>
            <a:schemeClr val="tx1"/>
          </a:solidFill>
          <a:latin typeface="+mn-lt"/>
          <a:ea typeface="+mn-ea"/>
          <a:cs typeface="+mn-cs"/>
        </a:defRPr>
      </a:lvl4pPr>
      <a:lvl5pPr marL="2438248" algn="l" defTabSz="1219124" rtl="0" eaLnBrk="1" latinLnBrk="0" hangingPunct="1">
        <a:defRPr sz="2400" kern="1200">
          <a:solidFill>
            <a:schemeClr val="tx1"/>
          </a:solidFill>
          <a:latin typeface="+mn-lt"/>
          <a:ea typeface="+mn-ea"/>
          <a:cs typeface="+mn-cs"/>
        </a:defRPr>
      </a:lvl5pPr>
      <a:lvl6pPr marL="3047810" algn="l" defTabSz="1219124" rtl="0" eaLnBrk="1" latinLnBrk="0" hangingPunct="1">
        <a:defRPr sz="2400" kern="1200">
          <a:solidFill>
            <a:schemeClr val="tx1"/>
          </a:solidFill>
          <a:latin typeface="+mn-lt"/>
          <a:ea typeface="+mn-ea"/>
          <a:cs typeface="+mn-cs"/>
        </a:defRPr>
      </a:lvl6pPr>
      <a:lvl7pPr marL="3657372" algn="l" defTabSz="1219124" rtl="0" eaLnBrk="1" latinLnBrk="0" hangingPunct="1">
        <a:defRPr sz="2400" kern="1200">
          <a:solidFill>
            <a:schemeClr val="tx1"/>
          </a:solidFill>
          <a:latin typeface="+mn-lt"/>
          <a:ea typeface="+mn-ea"/>
          <a:cs typeface="+mn-cs"/>
        </a:defRPr>
      </a:lvl7pPr>
      <a:lvl8pPr marL="4266934" algn="l" defTabSz="1219124" rtl="0" eaLnBrk="1" latinLnBrk="0" hangingPunct="1">
        <a:defRPr sz="2400" kern="1200">
          <a:solidFill>
            <a:schemeClr val="tx1"/>
          </a:solidFill>
          <a:latin typeface="+mn-lt"/>
          <a:ea typeface="+mn-ea"/>
          <a:cs typeface="+mn-cs"/>
        </a:defRPr>
      </a:lvl8pPr>
      <a:lvl9pPr marL="4876495" algn="l" defTabSz="1219124"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group"/>
          <p:cNvPicPr>
            <a:picLocks noChangeAspect="1" noChangeArrowheads="1"/>
          </p:cNvPicPr>
          <p:nvPr/>
        </p:nvPicPr>
        <p:blipFill>
          <a:blip r:embed="rId16" cstate="print"/>
          <a:srcRect/>
          <a:stretch>
            <a:fillRect/>
          </a:stretch>
        </p:blipFill>
        <p:spPr bwMode="gray">
          <a:xfrm>
            <a:off x="383117" y="6091238"/>
            <a:ext cx="4087283" cy="766762"/>
          </a:xfrm>
          <a:prstGeom prst="rect">
            <a:avLst/>
          </a:prstGeom>
          <a:noFill/>
          <a:ln w="9525">
            <a:noFill/>
            <a:miter lim="800000"/>
            <a:headEnd/>
            <a:tailEnd/>
          </a:ln>
        </p:spPr>
      </p:pic>
      <p:sp>
        <p:nvSpPr>
          <p:cNvPr id="1027" name="Rectangle 3"/>
          <p:cNvSpPr>
            <a:spLocks noGrp="1" noChangeArrowheads="1"/>
          </p:cNvSpPr>
          <p:nvPr>
            <p:ph type="title"/>
          </p:nvPr>
        </p:nvSpPr>
        <p:spPr bwMode="gray">
          <a:xfrm>
            <a:off x="742951" y="260353"/>
            <a:ext cx="10441516" cy="50006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altLang="fr-FR"/>
              <a:t>CLIQUEZ POUR MODIFIER LE STYLE DU TITRE</a:t>
            </a:r>
          </a:p>
        </p:txBody>
      </p:sp>
      <p:sp>
        <p:nvSpPr>
          <p:cNvPr id="1028" name="Rectangle 4"/>
          <p:cNvSpPr>
            <a:spLocks noGrp="1" noChangeArrowheads="1"/>
          </p:cNvSpPr>
          <p:nvPr>
            <p:ph type="body" idx="1"/>
          </p:nvPr>
        </p:nvSpPr>
        <p:spPr bwMode="gray">
          <a:xfrm>
            <a:off x="742951" y="1052516"/>
            <a:ext cx="10706100" cy="4897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728070" name="Rectangle 6"/>
          <p:cNvSpPr>
            <a:spLocks noGrp="1" noChangeArrowheads="1"/>
          </p:cNvSpPr>
          <p:nvPr>
            <p:ph type="dt" sz="half" idx="2"/>
          </p:nvPr>
        </p:nvSpPr>
        <p:spPr bwMode="gray">
          <a:xfrm>
            <a:off x="8765120" y="6416680"/>
            <a:ext cx="2419349" cy="441325"/>
          </a:xfrm>
          <a:prstGeom prst="rect">
            <a:avLst/>
          </a:prstGeom>
          <a:noFill/>
          <a:ln>
            <a:noFill/>
          </a:ln>
          <a:effectLst/>
        </p:spPr>
        <p:txBody>
          <a:bodyPr vert="horz" wrap="square" lIns="0" tIns="0" rIns="36000" bIns="0" numCol="1" anchor="t" anchorCtr="0" compatLnSpc="1">
            <a:prstTxWarp prst="textNoShape">
              <a:avLst/>
            </a:prstTxWarp>
          </a:bodyPr>
          <a:lstStyle>
            <a:lvl1pPr algn="r">
              <a:defRPr sz="800" b="0">
                <a:latin typeface="Arial" charset="0"/>
                <a:cs typeface="Arial" charset="0"/>
              </a:defRPr>
            </a:lvl1pPr>
          </a:lstStyle>
          <a:p>
            <a:pPr>
              <a:defRPr/>
            </a:pPr>
            <a:endParaRPr lang="fr-FR" altLang="fr-FR">
              <a:ea typeface="+mn-ea"/>
            </a:endParaRPr>
          </a:p>
        </p:txBody>
      </p:sp>
      <p:sp>
        <p:nvSpPr>
          <p:cNvPr id="728071" name="Rectangle 7"/>
          <p:cNvSpPr>
            <a:spLocks noGrp="1" noChangeArrowheads="1"/>
          </p:cNvSpPr>
          <p:nvPr>
            <p:ph type="sldNum" sz="quarter" idx="4"/>
          </p:nvPr>
        </p:nvSpPr>
        <p:spPr bwMode="gray">
          <a:xfrm>
            <a:off x="11279717" y="6416680"/>
            <a:ext cx="480483" cy="441325"/>
          </a:xfrm>
          <a:prstGeom prst="rect">
            <a:avLst/>
          </a:prstGeom>
          <a:noFill/>
          <a:ln>
            <a:noFill/>
          </a:ln>
          <a:effectLst/>
        </p:spPr>
        <p:txBody>
          <a:bodyPr vert="horz" wrap="square" lIns="0" tIns="0" rIns="0" bIns="0" numCol="1" anchor="t" anchorCtr="0" compatLnSpc="1">
            <a:prstTxWarp prst="textNoShape">
              <a:avLst/>
            </a:prstTxWarp>
          </a:bodyPr>
          <a:lstStyle>
            <a:lvl1pPr algn="r">
              <a:defRPr sz="800" b="1">
                <a:latin typeface="Arial" charset="0"/>
                <a:cs typeface="Arial" charset="0"/>
              </a:defRPr>
            </a:lvl1pPr>
          </a:lstStyle>
          <a:p>
            <a:pPr>
              <a:defRPr/>
            </a:pPr>
            <a:r>
              <a:rPr lang="fr-FR">
                <a:ea typeface="+mn-ea"/>
              </a:rPr>
              <a:t>P.</a:t>
            </a:r>
            <a:fld id="{F5B748E1-0600-40FD-9886-86A8FE79B025}" type="slidenum">
              <a:rPr lang="fr-FR">
                <a:ea typeface="+mn-ea"/>
              </a:rPr>
              <a:pPr>
                <a:defRPr/>
              </a:pPr>
              <a:t>‹#›</a:t>
            </a:fld>
            <a:endParaRPr lang="fr-FR">
              <a:ea typeface="+mn-ea"/>
            </a:endParaRPr>
          </a:p>
        </p:txBody>
      </p:sp>
      <p:sp>
        <p:nvSpPr>
          <p:cNvPr id="1031" name="Line 10"/>
          <p:cNvSpPr>
            <a:spLocks noChangeShapeType="1"/>
          </p:cNvSpPr>
          <p:nvPr/>
        </p:nvSpPr>
        <p:spPr bwMode="gray">
          <a:xfrm flipH="1">
            <a:off x="431800" y="6194425"/>
            <a:ext cx="11328400" cy="0"/>
          </a:xfrm>
          <a:prstGeom prst="line">
            <a:avLst/>
          </a:prstGeom>
          <a:noFill/>
          <a:ln w="6350">
            <a:solidFill>
              <a:srgbClr val="E60028"/>
            </a:solidFill>
            <a:round/>
            <a:headEnd/>
            <a:tailEnd/>
          </a:ln>
          <a:effectLst/>
        </p:spPr>
        <p:txBody>
          <a:bodyPr/>
          <a:lstStyle/>
          <a:p>
            <a:pPr>
              <a:defRPr/>
            </a:pPr>
            <a:endParaRPr lang="fr-FR" sz="900" b="1">
              <a:latin typeface="Calibri" pitchFamily="34" charset="0"/>
              <a:ea typeface="+mn-ea"/>
            </a:endParaRPr>
          </a:p>
        </p:txBody>
      </p:sp>
      <p:sp>
        <p:nvSpPr>
          <p:cNvPr id="1032" name="Line 12"/>
          <p:cNvSpPr>
            <a:spLocks noChangeShapeType="1"/>
          </p:cNvSpPr>
          <p:nvPr/>
        </p:nvSpPr>
        <p:spPr bwMode="gray">
          <a:xfrm flipH="1">
            <a:off x="431800" y="755650"/>
            <a:ext cx="11328400" cy="0"/>
          </a:xfrm>
          <a:prstGeom prst="line">
            <a:avLst/>
          </a:prstGeom>
          <a:noFill/>
          <a:ln w="6350">
            <a:solidFill>
              <a:srgbClr val="E60028"/>
            </a:solidFill>
            <a:round/>
            <a:headEnd/>
            <a:tailEnd/>
          </a:ln>
          <a:effectLst/>
        </p:spPr>
        <p:txBody>
          <a:bodyPr/>
          <a:lstStyle/>
          <a:p>
            <a:pPr>
              <a:defRPr/>
            </a:pPr>
            <a:endParaRPr lang="fr-FR" sz="900" b="1">
              <a:latin typeface="Calibri" pitchFamily="34" charset="0"/>
              <a:ea typeface="+mn-ea"/>
            </a:endParaRPr>
          </a:p>
        </p:txBody>
      </p:sp>
      <p:sp>
        <p:nvSpPr>
          <p:cNvPr id="1034" name="Rectangle 13"/>
          <p:cNvSpPr>
            <a:spLocks noChangeArrowheads="1"/>
          </p:cNvSpPr>
          <p:nvPr/>
        </p:nvSpPr>
        <p:spPr bwMode="gray">
          <a:xfrm>
            <a:off x="11235269" y="6415088"/>
            <a:ext cx="95251" cy="442912"/>
          </a:xfrm>
          <a:prstGeom prst="rect">
            <a:avLst/>
          </a:prstGeom>
          <a:noFill/>
          <a:ln>
            <a:noFill/>
          </a:ln>
          <a:effectLst/>
        </p:spPr>
        <p:txBody>
          <a:bodyPr wrap="none" lIns="0" tIns="0" rIns="0" bIns="0"/>
          <a:lstStyle>
            <a:lvl1pPr algn="l" eaLnBrk="0" hangingPunct="0">
              <a:defRPr>
                <a:solidFill>
                  <a:srgbClr val="000000"/>
                </a:solidFill>
                <a:latin typeface="Arial" charset="0"/>
                <a:cs typeface="Arial" charset="0"/>
              </a:defRPr>
            </a:lvl1pPr>
            <a:lvl2pPr marL="742950" indent="-285750" algn="l" eaLnBrk="0" hangingPunct="0">
              <a:defRPr>
                <a:solidFill>
                  <a:srgbClr val="000000"/>
                </a:solidFill>
                <a:latin typeface="Arial" charset="0"/>
                <a:cs typeface="Arial" charset="0"/>
              </a:defRPr>
            </a:lvl2pPr>
            <a:lvl3pPr marL="1143000" indent="-228600" algn="l" eaLnBrk="0" hangingPunct="0">
              <a:defRPr>
                <a:solidFill>
                  <a:srgbClr val="000000"/>
                </a:solidFill>
                <a:latin typeface="Arial" charset="0"/>
                <a:cs typeface="Arial" charset="0"/>
              </a:defRPr>
            </a:lvl3pPr>
            <a:lvl4pPr marL="1600200" indent="-228600" algn="l" eaLnBrk="0" hangingPunct="0">
              <a:defRPr>
                <a:solidFill>
                  <a:srgbClr val="000000"/>
                </a:solidFill>
                <a:latin typeface="Arial" charset="0"/>
                <a:cs typeface="Arial" charset="0"/>
              </a:defRPr>
            </a:lvl4pPr>
            <a:lvl5pPr marL="2057400" indent="-228600" algn="l" eaLnBrk="0" hangingPunct="0">
              <a:defRPr>
                <a:solidFill>
                  <a:srgbClr val="000000"/>
                </a:solidFill>
                <a:latin typeface="Arial" charset="0"/>
                <a:cs typeface="Arial" charset="0"/>
              </a:defRPr>
            </a:lvl5pPr>
            <a:lvl6pPr marL="2514600" indent="-228600" eaLnBrk="0" fontAlgn="base" hangingPunct="0">
              <a:spcBef>
                <a:spcPct val="0"/>
              </a:spcBef>
              <a:spcAft>
                <a:spcPct val="0"/>
              </a:spcAft>
              <a:defRPr>
                <a:solidFill>
                  <a:srgbClr val="000000"/>
                </a:solidFill>
                <a:latin typeface="Arial" charset="0"/>
                <a:cs typeface="Arial" charset="0"/>
              </a:defRPr>
            </a:lvl6pPr>
            <a:lvl7pPr marL="2971800" indent="-228600" eaLnBrk="0" fontAlgn="base" hangingPunct="0">
              <a:spcBef>
                <a:spcPct val="0"/>
              </a:spcBef>
              <a:spcAft>
                <a:spcPct val="0"/>
              </a:spcAft>
              <a:defRPr>
                <a:solidFill>
                  <a:srgbClr val="000000"/>
                </a:solidFill>
                <a:latin typeface="Arial" charset="0"/>
                <a:cs typeface="Arial" charset="0"/>
              </a:defRPr>
            </a:lvl7pPr>
            <a:lvl8pPr marL="3429000" indent="-228600" eaLnBrk="0" fontAlgn="base" hangingPunct="0">
              <a:spcBef>
                <a:spcPct val="0"/>
              </a:spcBef>
              <a:spcAft>
                <a:spcPct val="0"/>
              </a:spcAft>
              <a:defRPr>
                <a:solidFill>
                  <a:srgbClr val="000000"/>
                </a:solidFill>
                <a:latin typeface="Arial" charset="0"/>
                <a:cs typeface="Arial" charset="0"/>
              </a:defRPr>
            </a:lvl8pPr>
            <a:lvl9pPr marL="3886200" indent="-228600" eaLnBrk="0" fontAlgn="base" hangingPunct="0">
              <a:spcBef>
                <a:spcPct val="0"/>
              </a:spcBef>
              <a:spcAft>
                <a:spcPct val="0"/>
              </a:spcAft>
              <a:defRPr>
                <a:solidFill>
                  <a:srgbClr val="000000"/>
                </a:solidFill>
                <a:latin typeface="Arial" charset="0"/>
                <a:cs typeface="Arial" charset="0"/>
              </a:defRPr>
            </a:lvl9pPr>
          </a:lstStyle>
          <a:p>
            <a:pPr algn="ctr" eaLnBrk="1" hangingPunct="1">
              <a:defRPr/>
            </a:pPr>
            <a:r>
              <a:rPr lang="fr-FR" altLang="fr-FR" sz="800" b="1">
                <a:ea typeface="+mn-ea"/>
              </a:rPr>
              <a:t>|</a:t>
            </a:r>
          </a:p>
        </p:txBody>
      </p:sp>
    </p:spTree>
    <p:extLst>
      <p:ext uri="{BB962C8B-B14F-4D97-AF65-F5344CB8AC3E}">
        <p14:creationId xmlns:p14="http://schemas.microsoft.com/office/powerpoint/2010/main" val="563978041"/>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5" r:id="rId12"/>
    <p:sldLayoutId id="2147483987" r:id="rId13"/>
    <p:sldLayoutId id="2147483988" r:id="rId14"/>
  </p:sldLayoutIdLst>
  <p:hf hdr="0" dt="0"/>
  <p:txStyles>
    <p:titleStyle>
      <a:lvl1pPr algn="l" rtl="0" eaLnBrk="0" fontAlgn="base" hangingPunct="0">
        <a:lnSpc>
          <a:spcPct val="90000"/>
        </a:lnSpc>
        <a:spcBef>
          <a:spcPct val="0"/>
        </a:spcBef>
        <a:spcAft>
          <a:spcPct val="0"/>
        </a:spcAft>
        <a:defRPr sz="1600" b="1">
          <a:solidFill>
            <a:srgbClr val="E60028"/>
          </a:solidFill>
          <a:latin typeface="+mj-lt"/>
          <a:ea typeface="+mj-ea"/>
          <a:cs typeface="+mj-cs"/>
        </a:defRPr>
      </a:lvl1pPr>
      <a:lvl2pPr algn="l" rtl="0" eaLnBrk="0" fontAlgn="base" hangingPunct="0">
        <a:lnSpc>
          <a:spcPct val="90000"/>
        </a:lnSpc>
        <a:spcBef>
          <a:spcPct val="0"/>
        </a:spcBef>
        <a:spcAft>
          <a:spcPct val="0"/>
        </a:spcAft>
        <a:defRPr sz="1600" b="1">
          <a:solidFill>
            <a:srgbClr val="E60028"/>
          </a:solidFill>
          <a:latin typeface="Arial" charset="0"/>
          <a:cs typeface="Arial" charset="0"/>
        </a:defRPr>
      </a:lvl2pPr>
      <a:lvl3pPr algn="l" rtl="0" eaLnBrk="0" fontAlgn="base" hangingPunct="0">
        <a:lnSpc>
          <a:spcPct val="90000"/>
        </a:lnSpc>
        <a:spcBef>
          <a:spcPct val="0"/>
        </a:spcBef>
        <a:spcAft>
          <a:spcPct val="0"/>
        </a:spcAft>
        <a:defRPr sz="1600" b="1">
          <a:solidFill>
            <a:srgbClr val="E60028"/>
          </a:solidFill>
          <a:latin typeface="Arial" charset="0"/>
          <a:cs typeface="Arial" charset="0"/>
        </a:defRPr>
      </a:lvl3pPr>
      <a:lvl4pPr algn="l" rtl="0" eaLnBrk="0" fontAlgn="base" hangingPunct="0">
        <a:lnSpc>
          <a:spcPct val="90000"/>
        </a:lnSpc>
        <a:spcBef>
          <a:spcPct val="0"/>
        </a:spcBef>
        <a:spcAft>
          <a:spcPct val="0"/>
        </a:spcAft>
        <a:defRPr sz="1600" b="1">
          <a:solidFill>
            <a:srgbClr val="E60028"/>
          </a:solidFill>
          <a:latin typeface="Arial" charset="0"/>
          <a:cs typeface="Arial" charset="0"/>
        </a:defRPr>
      </a:lvl4pPr>
      <a:lvl5pPr algn="l" rtl="0" eaLnBrk="0" fontAlgn="base" hangingPunct="0">
        <a:lnSpc>
          <a:spcPct val="90000"/>
        </a:lnSpc>
        <a:spcBef>
          <a:spcPct val="0"/>
        </a:spcBef>
        <a:spcAft>
          <a:spcPct val="0"/>
        </a:spcAft>
        <a:defRPr sz="1600" b="1">
          <a:solidFill>
            <a:srgbClr val="E60028"/>
          </a:solidFill>
          <a:latin typeface="Arial" charset="0"/>
          <a:cs typeface="Arial" charset="0"/>
        </a:defRPr>
      </a:lvl5pPr>
      <a:lvl6pPr marL="457189" algn="l" rtl="0" fontAlgn="base">
        <a:lnSpc>
          <a:spcPct val="90000"/>
        </a:lnSpc>
        <a:spcBef>
          <a:spcPct val="0"/>
        </a:spcBef>
        <a:spcAft>
          <a:spcPct val="0"/>
        </a:spcAft>
        <a:defRPr sz="1600" b="1">
          <a:solidFill>
            <a:srgbClr val="E60028"/>
          </a:solidFill>
          <a:latin typeface="Arial" charset="0"/>
          <a:cs typeface="Arial" charset="0"/>
        </a:defRPr>
      </a:lvl6pPr>
      <a:lvl7pPr marL="914377" algn="l" rtl="0" fontAlgn="base">
        <a:lnSpc>
          <a:spcPct val="90000"/>
        </a:lnSpc>
        <a:spcBef>
          <a:spcPct val="0"/>
        </a:spcBef>
        <a:spcAft>
          <a:spcPct val="0"/>
        </a:spcAft>
        <a:defRPr sz="1600" b="1">
          <a:solidFill>
            <a:srgbClr val="E60028"/>
          </a:solidFill>
          <a:latin typeface="Arial" charset="0"/>
          <a:cs typeface="Arial" charset="0"/>
        </a:defRPr>
      </a:lvl7pPr>
      <a:lvl8pPr marL="1371566" algn="l" rtl="0" fontAlgn="base">
        <a:lnSpc>
          <a:spcPct val="90000"/>
        </a:lnSpc>
        <a:spcBef>
          <a:spcPct val="0"/>
        </a:spcBef>
        <a:spcAft>
          <a:spcPct val="0"/>
        </a:spcAft>
        <a:defRPr sz="1600" b="1">
          <a:solidFill>
            <a:srgbClr val="E60028"/>
          </a:solidFill>
          <a:latin typeface="Arial" charset="0"/>
          <a:cs typeface="Arial" charset="0"/>
        </a:defRPr>
      </a:lvl8pPr>
      <a:lvl9pPr marL="1828754" algn="l" rtl="0" fontAlgn="base">
        <a:lnSpc>
          <a:spcPct val="90000"/>
        </a:lnSpc>
        <a:spcBef>
          <a:spcPct val="0"/>
        </a:spcBef>
        <a:spcAft>
          <a:spcPct val="0"/>
        </a:spcAft>
        <a:defRPr sz="1600" b="1">
          <a:solidFill>
            <a:srgbClr val="E60028"/>
          </a:solidFill>
          <a:latin typeface="Arial" charset="0"/>
          <a:cs typeface="Arial" charset="0"/>
        </a:defRPr>
      </a:lvl9pPr>
    </p:titleStyle>
    <p:bodyStyle>
      <a:lvl1pPr marL="180970" indent="-180970" algn="l" rtl="0" eaLnBrk="0" fontAlgn="base" hangingPunct="0">
        <a:spcBef>
          <a:spcPct val="100000"/>
        </a:spcBef>
        <a:spcAft>
          <a:spcPct val="0"/>
        </a:spcAft>
        <a:buClr>
          <a:schemeClr val="hlink"/>
        </a:buClr>
        <a:buFont typeface="Wingdings" pitchFamily="2" charset="2"/>
        <a:buChar char="§"/>
        <a:defRPr sz="1600" b="1">
          <a:solidFill>
            <a:schemeClr val="tx1"/>
          </a:solidFill>
          <a:latin typeface="+mn-lt"/>
          <a:ea typeface="+mn-ea"/>
          <a:cs typeface="+mn-cs"/>
        </a:defRPr>
      </a:lvl1pPr>
      <a:lvl2pPr marL="360354" indent="-177796" algn="l" rtl="0" eaLnBrk="0" fontAlgn="base" hangingPunct="0">
        <a:spcBef>
          <a:spcPct val="50000"/>
        </a:spcBef>
        <a:spcAft>
          <a:spcPct val="0"/>
        </a:spcAft>
        <a:buChar char="•"/>
        <a:defRPr sz="1300" b="1">
          <a:solidFill>
            <a:srgbClr val="000000"/>
          </a:solidFill>
          <a:latin typeface="+mn-lt"/>
          <a:cs typeface="+mn-cs"/>
        </a:defRPr>
      </a:lvl2pPr>
      <a:lvl3pPr marL="542912" indent="-180970" algn="l" rtl="0" eaLnBrk="0" fontAlgn="base" hangingPunct="0">
        <a:spcBef>
          <a:spcPct val="50000"/>
        </a:spcBef>
        <a:spcAft>
          <a:spcPct val="0"/>
        </a:spcAft>
        <a:buFont typeface="Arial" charset="0"/>
        <a:buChar char="▫"/>
        <a:defRPr sz="1300">
          <a:solidFill>
            <a:srgbClr val="000000"/>
          </a:solidFill>
          <a:latin typeface="+mn-lt"/>
          <a:cs typeface="+mn-cs"/>
        </a:defRPr>
      </a:lvl3pPr>
      <a:lvl4pPr marL="723882" indent="-179384" algn="l" rtl="0" eaLnBrk="0" fontAlgn="base" hangingPunct="0">
        <a:spcBef>
          <a:spcPct val="50000"/>
        </a:spcBef>
        <a:spcAft>
          <a:spcPct val="0"/>
        </a:spcAft>
        <a:buFont typeface="Arial" charset="0"/>
        <a:buChar char="-"/>
        <a:defRPr sz="1100">
          <a:solidFill>
            <a:srgbClr val="000000"/>
          </a:solidFill>
          <a:latin typeface="+mn-lt"/>
          <a:cs typeface="+mn-cs"/>
        </a:defRPr>
      </a:lvl4pPr>
      <a:lvl5pPr marL="885803" indent="-160335" algn="l" rtl="0" eaLnBrk="0" fontAlgn="base" hangingPunct="0">
        <a:spcBef>
          <a:spcPct val="50000"/>
        </a:spcBef>
        <a:spcAft>
          <a:spcPct val="0"/>
        </a:spcAft>
        <a:buFont typeface="Arial" charset="0"/>
        <a:buChar char="."/>
        <a:defRPr sz="1100">
          <a:solidFill>
            <a:srgbClr val="000000"/>
          </a:solidFill>
          <a:latin typeface="+mn-lt"/>
          <a:cs typeface="+mn-cs"/>
        </a:defRPr>
      </a:lvl5pPr>
      <a:lvl6pPr marL="1342992" indent="-160335" algn="l" rtl="0" fontAlgn="base">
        <a:spcBef>
          <a:spcPct val="50000"/>
        </a:spcBef>
        <a:spcAft>
          <a:spcPct val="0"/>
        </a:spcAft>
        <a:buFont typeface="Arial" charset="0"/>
        <a:buChar char="."/>
        <a:defRPr sz="1100">
          <a:solidFill>
            <a:srgbClr val="000000"/>
          </a:solidFill>
          <a:latin typeface="+mn-lt"/>
          <a:cs typeface="+mn-cs"/>
        </a:defRPr>
      </a:lvl6pPr>
      <a:lvl7pPr marL="1800180" indent="-160335" algn="l" rtl="0" fontAlgn="base">
        <a:spcBef>
          <a:spcPct val="50000"/>
        </a:spcBef>
        <a:spcAft>
          <a:spcPct val="0"/>
        </a:spcAft>
        <a:buFont typeface="Arial" charset="0"/>
        <a:buChar char="."/>
        <a:defRPr sz="1100">
          <a:solidFill>
            <a:srgbClr val="000000"/>
          </a:solidFill>
          <a:latin typeface="+mn-lt"/>
          <a:cs typeface="+mn-cs"/>
        </a:defRPr>
      </a:lvl7pPr>
      <a:lvl8pPr marL="2257369" indent="-160335" algn="l" rtl="0" fontAlgn="base">
        <a:spcBef>
          <a:spcPct val="50000"/>
        </a:spcBef>
        <a:spcAft>
          <a:spcPct val="0"/>
        </a:spcAft>
        <a:buFont typeface="Arial" charset="0"/>
        <a:buChar char="."/>
        <a:defRPr sz="1100">
          <a:solidFill>
            <a:srgbClr val="000000"/>
          </a:solidFill>
          <a:latin typeface="+mn-lt"/>
          <a:cs typeface="+mn-cs"/>
        </a:defRPr>
      </a:lvl8pPr>
      <a:lvl9pPr marL="2714557" indent="-160335" algn="l" rtl="0" fontAlgn="base">
        <a:spcBef>
          <a:spcPct val="50000"/>
        </a:spcBef>
        <a:spcAft>
          <a:spcPct val="0"/>
        </a:spcAft>
        <a:buFont typeface="Arial" charset="0"/>
        <a:buChar char="."/>
        <a:defRPr sz="1100">
          <a:solidFill>
            <a:srgbClr val="000000"/>
          </a:solidFill>
          <a:latin typeface="+mn-lt"/>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group"/>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gray">
          <a:xfrm>
            <a:off x="383117" y="6091238"/>
            <a:ext cx="4087283"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067" name="Rectangle 3"/>
          <p:cNvSpPr>
            <a:spLocks noGrp="1" noChangeArrowheads="1"/>
          </p:cNvSpPr>
          <p:nvPr>
            <p:ph type="title"/>
          </p:nvPr>
        </p:nvSpPr>
        <p:spPr bwMode="gray">
          <a:xfrm>
            <a:off x="742951" y="260353"/>
            <a:ext cx="10441516"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fr-FR"/>
              <a:t>CLIQUEZ POUR MODIFIER LE STYLE DU TITRE</a:t>
            </a:r>
          </a:p>
        </p:txBody>
      </p:sp>
      <p:sp>
        <p:nvSpPr>
          <p:cNvPr id="728068" name="Rectangle 4"/>
          <p:cNvSpPr>
            <a:spLocks noGrp="1" noChangeArrowheads="1"/>
          </p:cNvSpPr>
          <p:nvPr>
            <p:ph type="body" idx="1"/>
          </p:nvPr>
        </p:nvSpPr>
        <p:spPr bwMode="gray">
          <a:xfrm>
            <a:off x="742951" y="1052516"/>
            <a:ext cx="10706100" cy="489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28070" name="Rectangle 6"/>
          <p:cNvSpPr>
            <a:spLocks noGrp="1" noChangeArrowheads="1"/>
          </p:cNvSpPr>
          <p:nvPr>
            <p:ph type="dt" sz="half" idx="2"/>
          </p:nvPr>
        </p:nvSpPr>
        <p:spPr bwMode="gray">
          <a:xfrm>
            <a:off x="8765120" y="6416692"/>
            <a:ext cx="2419349"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36000" bIns="0" numCol="1" anchor="t" anchorCtr="0" compatLnSpc="1">
            <a:prstTxWarp prst="textNoShape">
              <a:avLst/>
            </a:prstTxWarp>
          </a:bodyPr>
          <a:lstStyle>
            <a:lvl1pPr algn="r">
              <a:defRPr sz="800" smtClean="0">
                <a:cs typeface="Arial" charset="0"/>
              </a:defRPr>
            </a:lvl1pPr>
          </a:lstStyle>
          <a:p>
            <a:pPr fontAlgn="base">
              <a:spcBef>
                <a:spcPct val="0"/>
              </a:spcBef>
              <a:spcAft>
                <a:spcPct val="0"/>
              </a:spcAft>
              <a:defRPr/>
            </a:pPr>
            <a:r>
              <a:rPr lang="en-US" dirty="0">
                <a:solidFill>
                  <a:srgbClr val="000000"/>
                </a:solidFill>
              </a:rPr>
              <a:t>IAS-PAS-PLT #5 - 23/10/2017</a:t>
            </a:r>
            <a:endParaRPr lang="fr-FR" dirty="0">
              <a:solidFill>
                <a:srgbClr val="000000"/>
              </a:solidFill>
            </a:endParaRPr>
          </a:p>
        </p:txBody>
      </p:sp>
      <p:sp>
        <p:nvSpPr>
          <p:cNvPr id="728071" name="Rectangle 7"/>
          <p:cNvSpPr>
            <a:spLocks noGrp="1" noChangeArrowheads="1"/>
          </p:cNvSpPr>
          <p:nvPr>
            <p:ph type="sldNum" sz="quarter" idx="4"/>
          </p:nvPr>
        </p:nvSpPr>
        <p:spPr bwMode="gray">
          <a:xfrm>
            <a:off x="11279717" y="6416692"/>
            <a:ext cx="480483"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800" b="1" smtClean="0">
                <a:cs typeface="Arial" charset="0"/>
              </a:defRPr>
            </a:lvl1pPr>
          </a:lstStyle>
          <a:p>
            <a:pPr fontAlgn="base">
              <a:spcBef>
                <a:spcPct val="0"/>
              </a:spcBef>
              <a:spcAft>
                <a:spcPct val="0"/>
              </a:spcAft>
              <a:defRPr/>
            </a:pPr>
            <a:r>
              <a:rPr lang="fr-FR" dirty="0">
                <a:solidFill>
                  <a:srgbClr val="000000"/>
                </a:solidFill>
              </a:rPr>
              <a:t>P.</a:t>
            </a:r>
            <a:fld id="{F751FCF2-F461-4143-8F0D-DBFD50F88A9D}" type="slidenum">
              <a:rPr lang="fr-FR">
                <a:solidFill>
                  <a:srgbClr val="000000"/>
                </a:solidFill>
              </a:rPr>
              <a:pPr fontAlgn="base">
                <a:spcBef>
                  <a:spcPct val="0"/>
                </a:spcBef>
                <a:spcAft>
                  <a:spcPct val="0"/>
                </a:spcAft>
                <a:defRPr/>
              </a:pPr>
              <a:t>‹#›</a:t>
            </a:fld>
            <a:endParaRPr lang="fr-FR" dirty="0">
              <a:solidFill>
                <a:srgbClr val="000000"/>
              </a:solidFill>
            </a:endParaRPr>
          </a:p>
        </p:txBody>
      </p:sp>
      <p:sp>
        <p:nvSpPr>
          <p:cNvPr id="728072" name="Rectangle 8"/>
          <p:cNvSpPr>
            <a:spLocks noGrp="1" noChangeArrowheads="1"/>
          </p:cNvSpPr>
          <p:nvPr>
            <p:ph type="ftr" sz="quarter" idx="3"/>
          </p:nvPr>
        </p:nvSpPr>
        <p:spPr bwMode="gray">
          <a:xfrm>
            <a:off x="3695711" y="6416692"/>
            <a:ext cx="4796367"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800" smtClean="0">
                <a:cs typeface="Arial" charset="0"/>
              </a:defRPr>
            </a:lvl1pPr>
          </a:lstStyle>
          <a:p>
            <a:pPr algn="ctr">
              <a:defRPr/>
            </a:pPr>
            <a:r>
              <a:rPr lang="en-US">
                <a:solidFill>
                  <a:prstClr val="black"/>
                </a:solidFill>
                <a:cs typeface="Arial" panose="020B0604020202020204" pitchFamily="34" charset="0"/>
              </a:rPr>
              <a:t>C1  |  RESG/GTS Monthly Financial Meeting</a:t>
            </a:r>
            <a:endParaRPr lang="fr-FR" dirty="0">
              <a:solidFill>
                <a:prstClr val="black"/>
              </a:solidFill>
              <a:cs typeface="Arial" panose="020B0604020202020204" pitchFamily="34" charset="0"/>
            </a:endParaRPr>
          </a:p>
        </p:txBody>
      </p:sp>
      <p:sp>
        <p:nvSpPr>
          <p:cNvPr id="728074" name="Line 10"/>
          <p:cNvSpPr>
            <a:spLocks noChangeShapeType="1"/>
          </p:cNvSpPr>
          <p:nvPr/>
        </p:nvSpPr>
        <p:spPr bwMode="gray">
          <a:xfrm flipH="1">
            <a:off x="431800" y="6194425"/>
            <a:ext cx="11328400" cy="0"/>
          </a:xfrm>
          <a:prstGeom prst="line">
            <a:avLst/>
          </a:prstGeom>
          <a:noFill/>
          <a:ln w="6350">
            <a:solidFill>
              <a:srgbClr val="E600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fontAlgn="base">
              <a:spcBef>
                <a:spcPct val="0"/>
              </a:spcBef>
              <a:spcAft>
                <a:spcPct val="0"/>
              </a:spcAft>
              <a:defRPr/>
            </a:pPr>
            <a:endParaRPr lang="fr-FR" sz="1800" dirty="0">
              <a:solidFill>
                <a:srgbClr val="000000"/>
              </a:solidFill>
            </a:endParaRPr>
          </a:p>
        </p:txBody>
      </p:sp>
      <p:sp>
        <p:nvSpPr>
          <p:cNvPr id="728076" name="Line 12"/>
          <p:cNvSpPr>
            <a:spLocks noChangeShapeType="1"/>
          </p:cNvSpPr>
          <p:nvPr/>
        </p:nvSpPr>
        <p:spPr bwMode="gray">
          <a:xfrm flipH="1">
            <a:off x="431800" y="755650"/>
            <a:ext cx="11328400" cy="0"/>
          </a:xfrm>
          <a:prstGeom prst="line">
            <a:avLst/>
          </a:prstGeom>
          <a:noFill/>
          <a:ln w="6350">
            <a:solidFill>
              <a:srgbClr val="E600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fontAlgn="base">
              <a:spcBef>
                <a:spcPct val="0"/>
              </a:spcBef>
              <a:spcAft>
                <a:spcPct val="0"/>
              </a:spcAft>
              <a:defRPr/>
            </a:pPr>
            <a:endParaRPr lang="fr-FR" sz="1800" dirty="0">
              <a:solidFill>
                <a:srgbClr val="000000"/>
              </a:solidFill>
            </a:endParaRPr>
          </a:p>
        </p:txBody>
      </p:sp>
      <p:sp>
        <p:nvSpPr>
          <p:cNvPr id="728077" name="Rectangle 13"/>
          <p:cNvSpPr>
            <a:spLocks noChangeArrowheads="1"/>
          </p:cNvSpPr>
          <p:nvPr/>
        </p:nvSpPr>
        <p:spPr bwMode="gray">
          <a:xfrm>
            <a:off x="11235269" y="6415088"/>
            <a:ext cx="95251" cy="44291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pPr algn="ctr" fontAlgn="base">
              <a:spcBef>
                <a:spcPct val="0"/>
              </a:spcBef>
              <a:spcAft>
                <a:spcPct val="0"/>
              </a:spcAft>
              <a:defRPr/>
            </a:pPr>
            <a:r>
              <a:rPr lang="fr-FR" sz="800" b="1" dirty="0">
                <a:solidFill>
                  <a:srgbClr val="000000"/>
                </a:solidFill>
              </a:rPr>
              <a:t>|</a:t>
            </a:r>
          </a:p>
        </p:txBody>
      </p:sp>
    </p:spTree>
    <p:extLst>
      <p:ext uri="{BB962C8B-B14F-4D97-AF65-F5344CB8AC3E}">
        <p14:creationId xmlns:p14="http://schemas.microsoft.com/office/powerpoint/2010/main" val="2666693198"/>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hf hdr="0" ftr="0"/>
  <p:txStyles>
    <p:titleStyle>
      <a:lvl1pPr algn="l" rtl="0" eaLnBrk="1" fontAlgn="base" hangingPunct="1">
        <a:lnSpc>
          <a:spcPct val="90000"/>
        </a:lnSpc>
        <a:spcBef>
          <a:spcPct val="0"/>
        </a:spcBef>
        <a:spcAft>
          <a:spcPct val="0"/>
        </a:spcAft>
        <a:defRPr sz="1600" b="1">
          <a:solidFill>
            <a:srgbClr val="E60028"/>
          </a:solidFill>
          <a:latin typeface="+mj-lt"/>
          <a:ea typeface="+mj-ea"/>
          <a:cs typeface="+mj-cs"/>
        </a:defRPr>
      </a:lvl1pPr>
      <a:lvl2pPr algn="l" rtl="0" eaLnBrk="1" fontAlgn="base" hangingPunct="1">
        <a:lnSpc>
          <a:spcPct val="90000"/>
        </a:lnSpc>
        <a:spcBef>
          <a:spcPct val="0"/>
        </a:spcBef>
        <a:spcAft>
          <a:spcPct val="0"/>
        </a:spcAft>
        <a:defRPr sz="1600" b="1">
          <a:solidFill>
            <a:srgbClr val="E60028"/>
          </a:solidFill>
          <a:latin typeface="Arial" charset="0"/>
          <a:ea typeface="ＭＳ Ｐゴシック" charset="0"/>
          <a:cs typeface="Arial" charset="0"/>
        </a:defRPr>
      </a:lvl2pPr>
      <a:lvl3pPr algn="l" rtl="0" eaLnBrk="1" fontAlgn="base" hangingPunct="1">
        <a:lnSpc>
          <a:spcPct val="90000"/>
        </a:lnSpc>
        <a:spcBef>
          <a:spcPct val="0"/>
        </a:spcBef>
        <a:spcAft>
          <a:spcPct val="0"/>
        </a:spcAft>
        <a:defRPr sz="1600" b="1">
          <a:solidFill>
            <a:srgbClr val="E60028"/>
          </a:solidFill>
          <a:latin typeface="Arial" charset="0"/>
          <a:ea typeface="ＭＳ Ｐゴシック" charset="0"/>
          <a:cs typeface="Arial" charset="0"/>
        </a:defRPr>
      </a:lvl3pPr>
      <a:lvl4pPr algn="l" rtl="0" eaLnBrk="1" fontAlgn="base" hangingPunct="1">
        <a:lnSpc>
          <a:spcPct val="90000"/>
        </a:lnSpc>
        <a:spcBef>
          <a:spcPct val="0"/>
        </a:spcBef>
        <a:spcAft>
          <a:spcPct val="0"/>
        </a:spcAft>
        <a:defRPr sz="1600" b="1">
          <a:solidFill>
            <a:srgbClr val="E60028"/>
          </a:solidFill>
          <a:latin typeface="Arial" charset="0"/>
          <a:ea typeface="ＭＳ Ｐゴシック" charset="0"/>
          <a:cs typeface="Arial" charset="0"/>
        </a:defRPr>
      </a:lvl4pPr>
      <a:lvl5pPr algn="l" rtl="0" eaLnBrk="1" fontAlgn="base" hangingPunct="1">
        <a:lnSpc>
          <a:spcPct val="90000"/>
        </a:lnSpc>
        <a:spcBef>
          <a:spcPct val="0"/>
        </a:spcBef>
        <a:spcAft>
          <a:spcPct val="0"/>
        </a:spcAft>
        <a:defRPr sz="1600" b="1">
          <a:solidFill>
            <a:srgbClr val="E60028"/>
          </a:solidFill>
          <a:latin typeface="Arial" charset="0"/>
          <a:ea typeface="ＭＳ Ｐゴシック" charset="0"/>
          <a:cs typeface="Arial" charset="0"/>
        </a:defRPr>
      </a:lvl5pPr>
      <a:lvl6pPr marL="457200" algn="l" rtl="0" eaLnBrk="1" fontAlgn="base" hangingPunct="1">
        <a:lnSpc>
          <a:spcPct val="90000"/>
        </a:lnSpc>
        <a:spcBef>
          <a:spcPct val="0"/>
        </a:spcBef>
        <a:spcAft>
          <a:spcPct val="0"/>
        </a:spcAft>
        <a:defRPr sz="1600" b="1">
          <a:solidFill>
            <a:srgbClr val="E60028"/>
          </a:solidFill>
          <a:latin typeface="Arial" charset="0"/>
          <a:ea typeface="ＭＳ Ｐゴシック" charset="0"/>
          <a:cs typeface="Arial" charset="0"/>
        </a:defRPr>
      </a:lvl6pPr>
      <a:lvl7pPr marL="914400" algn="l" rtl="0" eaLnBrk="1" fontAlgn="base" hangingPunct="1">
        <a:lnSpc>
          <a:spcPct val="90000"/>
        </a:lnSpc>
        <a:spcBef>
          <a:spcPct val="0"/>
        </a:spcBef>
        <a:spcAft>
          <a:spcPct val="0"/>
        </a:spcAft>
        <a:defRPr sz="1600" b="1">
          <a:solidFill>
            <a:srgbClr val="E60028"/>
          </a:solidFill>
          <a:latin typeface="Arial" charset="0"/>
          <a:ea typeface="ＭＳ Ｐゴシック" charset="0"/>
          <a:cs typeface="Arial" charset="0"/>
        </a:defRPr>
      </a:lvl7pPr>
      <a:lvl8pPr marL="1371600" algn="l" rtl="0" eaLnBrk="1" fontAlgn="base" hangingPunct="1">
        <a:lnSpc>
          <a:spcPct val="90000"/>
        </a:lnSpc>
        <a:spcBef>
          <a:spcPct val="0"/>
        </a:spcBef>
        <a:spcAft>
          <a:spcPct val="0"/>
        </a:spcAft>
        <a:defRPr sz="1600" b="1">
          <a:solidFill>
            <a:srgbClr val="E60028"/>
          </a:solidFill>
          <a:latin typeface="Arial" charset="0"/>
          <a:ea typeface="ＭＳ Ｐゴシック" charset="0"/>
          <a:cs typeface="Arial" charset="0"/>
        </a:defRPr>
      </a:lvl8pPr>
      <a:lvl9pPr marL="1828800" algn="l" rtl="0" eaLnBrk="1" fontAlgn="base" hangingPunct="1">
        <a:lnSpc>
          <a:spcPct val="90000"/>
        </a:lnSpc>
        <a:spcBef>
          <a:spcPct val="0"/>
        </a:spcBef>
        <a:spcAft>
          <a:spcPct val="0"/>
        </a:spcAft>
        <a:defRPr sz="1600" b="1">
          <a:solidFill>
            <a:srgbClr val="E60028"/>
          </a:solidFill>
          <a:latin typeface="Arial" charset="0"/>
          <a:ea typeface="ＭＳ Ｐゴシック" charset="0"/>
          <a:cs typeface="Arial" charset="0"/>
        </a:defRPr>
      </a:lvl9pPr>
    </p:titleStyle>
    <p:bodyStyle>
      <a:lvl1pPr marL="180975" indent="-180975" algn="l" rtl="0" eaLnBrk="1" fontAlgn="base" hangingPunct="1">
        <a:spcBef>
          <a:spcPct val="100000"/>
        </a:spcBef>
        <a:spcAft>
          <a:spcPct val="0"/>
        </a:spcAft>
        <a:buClr>
          <a:srgbClr val="666666"/>
        </a:buClr>
        <a:buFont typeface="Wingdings" charset="0"/>
        <a:buChar char="§"/>
        <a:defRPr sz="1600" b="1">
          <a:solidFill>
            <a:srgbClr val="000000"/>
          </a:solidFill>
          <a:latin typeface="+mn-lt"/>
          <a:ea typeface="+mn-ea"/>
          <a:cs typeface="+mn-cs"/>
        </a:defRPr>
      </a:lvl1pPr>
      <a:lvl2pPr marL="360363" indent="-177800" algn="l" rtl="0" eaLnBrk="1" fontAlgn="base" hangingPunct="1">
        <a:spcBef>
          <a:spcPct val="50000"/>
        </a:spcBef>
        <a:spcAft>
          <a:spcPct val="0"/>
        </a:spcAft>
        <a:buChar char="•"/>
        <a:defRPr sz="1300">
          <a:solidFill>
            <a:srgbClr val="000000"/>
          </a:solidFill>
          <a:latin typeface="+mn-lt"/>
          <a:ea typeface="Arial" charset="0"/>
          <a:cs typeface="+mn-cs"/>
        </a:defRPr>
      </a:lvl2pPr>
      <a:lvl3pPr marL="542925" indent="-180975" algn="l" rtl="0" eaLnBrk="1" fontAlgn="base" hangingPunct="1">
        <a:spcBef>
          <a:spcPct val="50000"/>
        </a:spcBef>
        <a:spcAft>
          <a:spcPct val="0"/>
        </a:spcAft>
        <a:buFont typeface="Arial" charset="0"/>
        <a:buChar char="▫"/>
        <a:defRPr sz="1100">
          <a:solidFill>
            <a:srgbClr val="000000"/>
          </a:solidFill>
          <a:latin typeface="+mn-lt"/>
          <a:ea typeface="Arial" charset="0"/>
          <a:cs typeface="+mn-cs"/>
        </a:defRPr>
      </a:lvl3pPr>
      <a:lvl4pPr marL="723900" indent="-179388" algn="l" rtl="0" eaLnBrk="1" fontAlgn="base" hangingPunct="1">
        <a:spcBef>
          <a:spcPct val="50000"/>
        </a:spcBef>
        <a:spcAft>
          <a:spcPct val="0"/>
        </a:spcAft>
        <a:buFont typeface="Arial" charset="0"/>
        <a:buChar char="-"/>
        <a:defRPr sz="900">
          <a:solidFill>
            <a:srgbClr val="000000"/>
          </a:solidFill>
          <a:latin typeface="+mn-lt"/>
          <a:ea typeface="Arial" charset="0"/>
          <a:cs typeface="+mn-cs"/>
        </a:defRPr>
      </a:lvl4pPr>
      <a:lvl5pPr marL="885825" indent="-160338" algn="l" rtl="0" eaLnBrk="1" fontAlgn="base" hangingPunct="1">
        <a:spcBef>
          <a:spcPct val="50000"/>
        </a:spcBef>
        <a:spcAft>
          <a:spcPct val="0"/>
        </a:spcAft>
        <a:buFont typeface="Arial" charset="0"/>
        <a:buChar char="."/>
        <a:defRPr sz="900">
          <a:solidFill>
            <a:srgbClr val="000000"/>
          </a:solidFill>
          <a:latin typeface="+mn-lt"/>
          <a:ea typeface="Arial" charset="0"/>
          <a:cs typeface="+mn-cs"/>
        </a:defRPr>
      </a:lvl5pPr>
      <a:lvl6pPr marL="1343025" indent="-160338" algn="l" rtl="0" eaLnBrk="1" fontAlgn="base" hangingPunct="1">
        <a:spcBef>
          <a:spcPct val="50000"/>
        </a:spcBef>
        <a:spcAft>
          <a:spcPct val="0"/>
        </a:spcAft>
        <a:buFont typeface="Arial" charset="0"/>
        <a:buChar char="."/>
        <a:defRPr sz="900">
          <a:solidFill>
            <a:srgbClr val="000000"/>
          </a:solidFill>
          <a:latin typeface="+mn-lt"/>
          <a:ea typeface="Arial" charset="0"/>
          <a:cs typeface="+mn-cs"/>
        </a:defRPr>
      </a:lvl6pPr>
      <a:lvl7pPr marL="1800225" indent="-160338" algn="l" rtl="0" eaLnBrk="1" fontAlgn="base" hangingPunct="1">
        <a:spcBef>
          <a:spcPct val="50000"/>
        </a:spcBef>
        <a:spcAft>
          <a:spcPct val="0"/>
        </a:spcAft>
        <a:buFont typeface="Arial" charset="0"/>
        <a:buChar char="."/>
        <a:defRPr sz="900">
          <a:solidFill>
            <a:srgbClr val="000000"/>
          </a:solidFill>
          <a:latin typeface="+mn-lt"/>
          <a:ea typeface="Arial" charset="0"/>
          <a:cs typeface="+mn-cs"/>
        </a:defRPr>
      </a:lvl7pPr>
      <a:lvl8pPr marL="2257425" indent="-160338" algn="l" rtl="0" eaLnBrk="1" fontAlgn="base" hangingPunct="1">
        <a:spcBef>
          <a:spcPct val="50000"/>
        </a:spcBef>
        <a:spcAft>
          <a:spcPct val="0"/>
        </a:spcAft>
        <a:buFont typeface="Arial" charset="0"/>
        <a:buChar char="."/>
        <a:defRPr sz="900">
          <a:solidFill>
            <a:srgbClr val="000000"/>
          </a:solidFill>
          <a:latin typeface="+mn-lt"/>
          <a:ea typeface="Arial" charset="0"/>
          <a:cs typeface="+mn-cs"/>
        </a:defRPr>
      </a:lvl8pPr>
      <a:lvl9pPr marL="2714625" indent="-160338" algn="l" rtl="0" eaLnBrk="1" fontAlgn="base" hangingPunct="1">
        <a:spcBef>
          <a:spcPct val="50000"/>
        </a:spcBef>
        <a:spcAft>
          <a:spcPct val="0"/>
        </a:spcAft>
        <a:buFont typeface="Arial" charset="0"/>
        <a:buChar char="."/>
        <a:defRPr sz="900">
          <a:solidFill>
            <a:srgbClr val="000000"/>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Logo SG">
            <a:extLst>
              <a:ext uri="{FF2B5EF4-FFF2-40B4-BE49-F238E27FC236}">
                <a16:creationId xmlns:a16="http://schemas.microsoft.com/office/drawing/2014/main" id="{0D4B289A-E6DD-43CB-B81A-D39B8675B6FD}"/>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a:off x="433918" y="6264564"/>
            <a:ext cx="1467908" cy="299200"/>
          </a:xfrm>
          <a:prstGeom prst="rect">
            <a:avLst/>
          </a:prstGeom>
        </p:spPr>
      </p:pic>
      <p:sp>
        <p:nvSpPr>
          <p:cNvPr id="2" name="Slide Title"/>
          <p:cNvSpPr>
            <a:spLocks noGrp="1"/>
          </p:cNvSpPr>
          <p:nvPr>
            <p:ph type="title"/>
          </p:nvPr>
        </p:nvSpPr>
        <p:spPr>
          <a:xfrm>
            <a:off x="432000" y="478633"/>
            <a:ext cx="11328000" cy="315300"/>
          </a:xfrm>
          <a:prstGeom prst="rect">
            <a:avLst/>
          </a:prstGeom>
        </p:spPr>
        <p:txBody>
          <a:bodyPr vert="horz" lIns="0" tIns="0" rIns="0" bIns="0" rtlCol="0" anchor="b">
            <a:spAutoFit/>
          </a:bodyPr>
          <a:lstStyle/>
          <a:p>
            <a:r>
              <a:rPr lang="fr-FR" noProof="0" dirty="0"/>
              <a:t>Click to </a:t>
            </a:r>
            <a:r>
              <a:rPr lang="fr-FR" noProof="0" dirty="0" err="1"/>
              <a:t>add</a:t>
            </a:r>
            <a:r>
              <a:rPr lang="fr-FR" noProof="0" dirty="0"/>
              <a:t> </a:t>
            </a:r>
            <a:r>
              <a:rPr lang="fr-FR" noProof="0" dirty="0" err="1"/>
              <a:t>title</a:t>
            </a:r>
            <a:endParaRPr lang="fr-FR" noProof="0" dirty="0"/>
          </a:p>
        </p:txBody>
      </p:sp>
      <p:sp>
        <p:nvSpPr>
          <p:cNvPr id="10" name="Espace réservé du texte 9">
            <a:extLst>
              <a:ext uri="{FF2B5EF4-FFF2-40B4-BE49-F238E27FC236}">
                <a16:creationId xmlns:a16="http://schemas.microsoft.com/office/drawing/2014/main" id="{779F76B3-F79E-4FEA-864E-A44B5ACD2500}"/>
              </a:ext>
            </a:extLst>
          </p:cNvPr>
          <p:cNvSpPr>
            <a:spLocks noGrp="1"/>
          </p:cNvSpPr>
          <p:nvPr>
            <p:ph type="body" idx="1"/>
          </p:nvPr>
        </p:nvSpPr>
        <p:spPr>
          <a:xfrm>
            <a:off x="432000" y="1534586"/>
            <a:ext cx="11328000" cy="1866341"/>
          </a:xfrm>
          <a:prstGeom prst="rect">
            <a:avLst/>
          </a:prstGeom>
        </p:spPr>
        <p:txBody>
          <a:bodyPr vert="horz" lIns="0" tIns="0" rIns="0" bIns="0" rtlCol="0">
            <a:normAutofit/>
          </a:bodyPr>
          <a:lstStyle/>
          <a:p>
            <a:pPr lvl="0"/>
            <a:r>
              <a:rPr lang="fr-FR" noProof="0" dirty="0"/>
              <a:t>Modifier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Tree>
    <p:extLst>
      <p:ext uri="{BB962C8B-B14F-4D97-AF65-F5344CB8AC3E}">
        <p14:creationId xmlns:p14="http://schemas.microsoft.com/office/powerpoint/2010/main" val="2751284003"/>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Lst>
  <p:hf hdr="0" ftr="0"/>
  <p:txStyles>
    <p:titleStyle>
      <a:lvl1pPr algn="l" defTabSz="1219170" rtl="0" eaLnBrk="1" fontAlgn="base" latinLnBrk="0" hangingPunct="1">
        <a:lnSpc>
          <a:spcPct val="75000"/>
        </a:lnSpc>
        <a:spcBef>
          <a:spcPct val="0"/>
        </a:spcBef>
        <a:spcAft>
          <a:spcPct val="0"/>
        </a:spcAft>
        <a:buNone/>
        <a:defRPr lang="fr-FR" sz="2667" b="0" kern="1200" cap="all" baseline="0" noProof="0" dirty="0">
          <a:solidFill>
            <a:schemeClr val="bg2"/>
          </a:solidFill>
          <a:latin typeface="+mj-lt"/>
          <a:ea typeface="+mj-ea"/>
          <a:cs typeface="Arial" pitchFamily="34" charset="0"/>
        </a:defRPr>
      </a:lvl1pPr>
    </p:titleStyle>
    <p:bodyStyle>
      <a:lvl1pPr marL="0" indent="0" algn="l" defTabSz="1219170" rtl="0" eaLnBrk="1" latinLnBrk="0" hangingPunct="1">
        <a:lnSpc>
          <a:spcPct val="90000"/>
        </a:lnSpc>
        <a:spcBef>
          <a:spcPts val="1067"/>
        </a:spcBef>
        <a:buClr>
          <a:schemeClr val="tx1">
            <a:lumMod val="75000"/>
            <a:lumOff val="25000"/>
          </a:schemeClr>
        </a:buClr>
        <a:buSzPct val="90000"/>
        <a:buFont typeface="Arial" pitchFamily="34" charset="0"/>
        <a:buNone/>
        <a:defRPr lang="en-US" sz="1600" b="1" kern="1200" baseline="0" noProof="0" dirty="0" smtClean="0">
          <a:solidFill>
            <a:schemeClr val="tx1"/>
          </a:solidFill>
          <a:latin typeface="+mn-lt"/>
          <a:ea typeface="+mn-ea"/>
          <a:cs typeface="Arial" pitchFamily="34" charset="0"/>
        </a:defRPr>
      </a:lvl1pPr>
      <a:lvl2pPr marL="383990" indent="-191995" algn="l" defTabSz="1219170" rtl="0" eaLnBrk="1" latinLnBrk="0" hangingPunct="1">
        <a:lnSpc>
          <a:spcPct val="90000"/>
        </a:lnSpc>
        <a:spcBef>
          <a:spcPts val="800"/>
        </a:spcBef>
        <a:buClrTx/>
        <a:buSzPct val="100000"/>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575986" indent="-191995" algn="l" defTabSz="1219170" rtl="0" eaLnBrk="1" latinLnBrk="0" hangingPunct="1">
        <a:lnSpc>
          <a:spcPct val="90000"/>
        </a:lnSpc>
        <a:spcBef>
          <a:spcPts val="800"/>
        </a:spcBef>
        <a:buClr>
          <a:schemeClr val="tx1"/>
        </a:buClr>
        <a:buSzPct val="100000"/>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767981" indent="-191995" algn="l" defTabSz="1219170" rtl="0" eaLnBrk="1" latinLnBrk="0" hangingPunct="1">
        <a:lnSpc>
          <a:spcPct val="90000"/>
        </a:lnSpc>
        <a:spcBef>
          <a:spcPts val="533"/>
        </a:spcBef>
        <a:buClrTx/>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4pPr>
      <a:lvl5pPr marL="0" indent="0" algn="l" defTabSz="1219170" rtl="0" eaLnBrk="1" latinLnBrk="0" hangingPunct="1">
        <a:spcBef>
          <a:spcPts val="2667"/>
        </a:spcBef>
        <a:buClr>
          <a:schemeClr val="tx2"/>
        </a:buClr>
        <a:buFontTx/>
        <a:buNone/>
        <a:defRPr lang="en-US" sz="1600" b="1" kern="1200" cap="all" baseline="0" noProof="0" dirty="0">
          <a:solidFill>
            <a:schemeClr val="bg2"/>
          </a:solidFill>
          <a:latin typeface="+mn-lt"/>
          <a:ea typeface="Source Sans Pro Black" panose="020B0803030403020204" pitchFamily="34" charset="0"/>
          <a:cs typeface="Arial" pitchFamily="34" charset="0"/>
        </a:defRPr>
      </a:lvl5pPr>
      <a:lvl6pPr marL="3352716" indent="-304792" algn="l" defTabSz="1219170" rtl="0" eaLnBrk="1" latinLnBrk="0" hangingPunct="1">
        <a:spcBef>
          <a:spcPct val="20000"/>
        </a:spcBef>
        <a:buFont typeface="Arial" pitchFamily="34" charset="0"/>
        <a:buNone/>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31">
          <p15:clr>
            <a:srgbClr val="000000"/>
          </p15:clr>
        </p15:guide>
        <p15:guide id="2" pos="204">
          <p15:clr>
            <a:srgbClr val="000000"/>
          </p15:clr>
        </p15:guide>
        <p15:guide id="3" pos="5556">
          <p15:clr>
            <a:srgbClr val="000000"/>
          </p15:clr>
        </p15:guide>
        <p15:guide id="4" orient="horz" pos="725">
          <p15:clr>
            <a:srgbClr val="000000"/>
          </p15:clr>
        </p15:guide>
        <p15:guide id="5" pos="288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Logo SG">
            <a:extLst>
              <a:ext uri="{FF2B5EF4-FFF2-40B4-BE49-F238E27FC236}">
                <a16:creationId xmlns:a16="http://schemas.microsoft.com/office/drawing/2014/main" id="{0D4B289A-E6DD-43CB-B81A-D39B8675B6FD}"/>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433918" y="6264564"/>
            <a:ext cx="1467908" cy="299200"/>
          </a:xfrm>
          <a:prstGeom prst="rect">
            <a:avLst/>
          </a:prstGeom>
        </p:spPr>
      </p:pic>
      <p:sp>
        <p:nvSpPr>
          <p:cNvPr id="2" name="Slide Title"/>
          <p:cNvSpPr>
            <a:spLocks noGrp="1"/>
          </p:cNvSpPr>
          <p:nvPr>
            <p:ph type="title"/>
          </p:nvPr>
        </p:nvSpPr>
        <p:spPr>
          <a:xfrm>
            <a:off x="432000" y="478633"/>
            <a:ext cx="11328000" cy="315300"/>
          </a:xfrm>
          <a:prstGeom prst="rect">
            <a:avLst/>
          </a:prstGeom>
        </p:spPr>
        <p:txBody>
          <a:bodyPr vert="horz" lIns="0" tIns="0" rIns="0" bIns="0" rtlCol="0" anchor="b">
            <a:spAutoFit/>
          </a:bodyPr>
          <a:lstStyle/>
          <a:p>
            <a:r>
              <a:rPr lang="fr-FR" noProof="0" dirty="0"/>
              <a:t>Click to </a:t>
            </a:r>
            <a:r>
              <a:rPr lang="fr-FR" noProof="0" dirty="0" err="1"/>
              <a:t>add</a:t>
            </a:r>
            <a:r>
              <a:rPr lang="fr-FR" noProof="0" dirty="0"/>
              <a:t> </a:t>
            </a:r>
            <a:r>
              <a:rPr lang="fr-FR" noProof="0" dirty="0" err="1"/>
              <a:t>title</a:t>
            </a:r>
            <a:endParaRPr lang="fr-FR" noProof="0" dirty="0"/>
          </a:p>
        </p:txBody>
      </p:sp>
      <p:sp>
        <p:nvSpPr>
          <p:cNvPr id="10" name="Espace réservé du texte 9">
            <a:extLst>
              <a:ext uri="{FF2B5EF4-FFF2-40B4-BE49-F238E27FC236}">
                <a16:creationId xmlns:a16="http://schemas.microsoft.com/office/drawing/2014/main" id="{779F76B3-F79E-4FEA-864E-A44B5ACD2500}"/>
              </a:ext>
            </a:extLst>
          </p:cNvPr>
          <p:cNvSpPr>
            <a:spLocks noGrp="1"/>
          </p:cNvSpPr>
          <p:nvPr>
            <p:ph type="body" idx="1"/>
          </p:nvPr>
        </p:nvSpPr>
        <p:spPr>
          <a:xfrm>
            <a:off x="432000" y="1534586"/>
            <a:ext cx="11328000" cy="1866341"/>
          </a:xfrm>
          <a:prstGeom prst="rect">
            <a:avLst/>
          </a:prstGeom>
        </p:spPr>
        <p:txBody>
          <a:bodyPr vert="horz" lIns="0" tIns="0" rIns="0" bIns="0" rtlCol="0">
            <a:normAutofit/>
          </a:bodyPr>
          <a:lstStyle/>
          <a:p>
            <a:pPr lvl="0"/>
            <a:r>
              <a:rPr lang="fr-FR" noProof="0" dirty="0"/>
              <a:t>Modifier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Tree>
    <p:extLst>
      <p:ext uri="{BB962C8B-B14F-4D97-AF65-F5344CB8AC3E}">
        <p14:creationId xmlns:p14="http://schemas.microsoft.com/office/powerpoint/2010/main" val="1929526590"/>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6" r:id="rId18"/>
    <p:sldLayoutId id="2147484090" r:id="rId19"/>
    <p:sldLayoutId id="2147484110" r:id="rId20"/>
    <p:sldLayoutId id="2147484111" r:id="rId21"/>
  </p:sldLayoutIdLst>
  <p:hf hdr="0" ftr="0"/>
  <p:txStyles>
    <p:titleStyle>
      <a:lvl1pPr algn="l" defTabSz="1219170" rtl="0" eaLnBrk="1" fontAlgn="base" latinLnBrk="0" hangingPunct="1">
        <a:lnSpc>
          <a:spcPct val="75000"/>
        </a:lnSpc>
        <a:spcBef>
          <a:spcPct val="0"/>
        </a:spcBef>
        <a:spcAft>
          <a:spcPct val="0"/>
        </a:spcAft>
        <a:buNone/>
        <a:defRPr lang="fr-FR" sz="2667" b="0" kern="1200" cap="all" baseline="0" noProof="0" dirty="0">
          <a:solidFill>
            <a:schemeClr val="bg2"/>
          </a:solidFill>
          <a:latin typeface="+mj-lt"/>
          <a:ea typeface="+mj-ea"/>
          <a:cs typeface="Arial" pitchFamily="34" charset="0"/>
        </a:defRPr>
      </a:lvl1pPr>
    </p:titleStyle>
    <p:bodyStyle>
      <a:lvl1pPr marL="0" indent="0" algn="l" defTabSz="1219170" rtl="0" eaLnBrk="1" latinLnBrk="0" hangingPunct="1">
        <a:lnSpc>
          <a:spcPct val="90000"/>
        </a:lnSpc>
        <a:spcBef>
          <a:spcPts val="1067"/>
        </a:spcBef>
        <a:buClr>
          <a:schemeClr val="tx1">
            <a:lumMod val="75000"/>
            <a:lumOff val="25000"/>
          </a:schemeClr>
        </a:buClr>
        <a:buSzPct val="90000"/>
        <a:buFont typeface="Arial" pitchFamily="34" charset="0"/>
        <a:buNone/>
        <a:defRPr lang="en-US" sz="1600" b="1" kern="1200" baseline="0" noProof="0" dirty="0" smtClean="0">
          <a:solidFill>
            <a:schemeClr val="tx1"/>
          </a:solidFill>
          <a:latin typeface="+mn-lt"/>
          <a:ea typeface="+mn-ea"/>
          <a:cs typeface="Arial" pitchFamily="34" charset="0"/>
        </a:defRPr>
      </a:lvl1pPr>
      <a:lvl2pPr marL="383990" indent="-191995" algn="l" defTabSz="1219170" rtl="0" eaLnBrk="1" latinLnBrk="0" hangingPunct="1">
        <a:lnSpc>
          <a:spcPct val="90000"/>
        </a:lnSpc>
        <a:spcBef>
          <a:spcPts val="800"/>
        </a:spcBef>
        <a:buClrTx/>
        <a:buSzPct val="100000"/>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575986" indent="-191995" algn="l" defTabSz="1219170" rtl="0" eaLnBrk="1" latinLnBrk="0" hangingPunct="1">
        <a:lnSpc>
          <a:spcPct val="90000"/>
        </a:lnSpc>
        <a:spcBef>
          <a:spcPts val="800"/>
        </a:spcBef>
        <a:buClr>
          <a:schemeClr val="tx1"/>
        </a:buClr>
        <a:buSzPct val="100000"/>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767981" indent="-191995" algn="l" defTabSz="1219170" rtl="0" eaLnBrk="1" latinLnBrk="0" hangingPunct="1">
        <a:lnSpc>
          <a:spcPct val="90000"/>
        </a:lnSpc>
        <a:spcBef>
          <a:spcPts val="533"/>
        </a:spcBef>
        <a:buClrTx/>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4pPr>
      <a:lvl5pPr marL="0" indent="0" algn="l" defTabSz="1219170" rtl="0" eaLnBrk="1" latinLnBrk="0" hangingPunct="1">
        <a:spcBef>
          <a:spcPts val="2667"/>
        </a:spcBef>
        <a:buClr>
          <a:schemeClr val="tx2"/>
        </a:buClr>
        <a:buFontTx/>
        <a:buNone/>
        <a:defRPr lang="en-US" sz="1600" b="1" kern="1200" cap="all" baseline="0" noProof="0" dirty="0">
          <a:solidFill>
            <a:schemeClr val="bg2"/>
          </a:solidFill>
          <a:latin typeface="+mn-lt"/>
          <a:ea typeface="Source Sans Pro Black" panose="020B0803030403020204" pitchFamily="34" charset="0"/>
          <a:cs typeface="Arial" pitchFamily="34" charset="0"/>
        </a:defRPr>
      </a:lvl5pPr>
      <a:lvl6pPr marL="3352716" indent="-304792" algn="l" defTabSz="1219170" rtl="0" eaLnBrk="1" latinLnBrk="0" hangingPunct="1">
        <a:spcBef>
          <a:spcPct val="20000"/>
        </a:spcBef>
        <a:buFont typeface="Arial" pitchFamily="34" charset="0"/>
        <a:buNone/>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31">
          <p15:clr>
            <a:srgbClr val="000000"/>
          </p15:clr>
        </p15:guide>
        <p15:guide id="2" pos="204">
          <p15:clr>
            <a:srgbClr val="000000"/>
          </p15:clr>
        </p15:guide>
        <p15:guide id="3" pos="5556">
          <p15:clr>
            <a:srgbClr val="000000"/>
          </p15:clr>
        </p15:guide>
        <p15:guide id="4" orient="horz" pos="725">
          <p15:clr>
            <a:srgbClr val="000000"/>
          </p15:clr>
        </p15:guide>
        <p15:guide id="5" pos="2880">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Footer"/>
          <p:cNvSpPr txBox="1"/>
          <p:nvPr userDrawn="1"/>
        </p:nvSpPr>
        <p:spPr>
          <a:xfrm>
            <a:off x="5252844" y="6441366"/>
            <a:ext cx="1686359" cy="143565"/>
          </a:xfrm>
          <a:prstGeom prst="rect">
            <a:avLst/>
          </a:prstGeom>
          <a:noFill/>
        </p:spPr>
        <p:txBody>
          <a:bodyPr wrap="none" lIns="0" tIns="0" rIns="0" bIns="0" anchor="ctr">
            <a:spAutoFit/>
          </a:bodyPr>
          <a:lstStyle/>
          <a:p>
            <a:pPr marL="0" algn="ctr" defTabSz="1219170" rtl="0" eaLnBrk="1" latinLnBrk="0" hangingPunct="1"/>
            <a:r>
              <a:rPr lang="fr-FR" sz="933" b="0" kern="1200" cap="all" normalizeH="0" baseline="0" noProof="0" dirty="0" err="1">
                <a:solidFill>
                  <a:schemeClr val="tx1"/>
                </a:solidFill>
                <a:effectLst>
                  <a:glow rad="101600">
                    <a:schemeClr val="bg1">
                      <a:alpha val="60000"/>
                    </a:schemeClr>
                  </a:glow>
                </a:effectLst>
                <a:latin typeface="Source Sans Pro" pitchFamily="34" charset="0"/>
                <a:ea typeface="Source Sans Pro" pitchFamily="34" charset="0"/>
                <a:cs typeface="+mn-cs"/>
              </a:rPr>
              <a:t>CoE</a:t>
            </a:r>
            <a:r>
              <a:rPr lang="fr-FR" sz="933" b="0" kern="1200" cap="all" normalizeH="0" baseline="0" noProof="0" dirty="0">
                <a:solidFill>
                  <a:schemeClr val="tx1"/>
                </a:solidFill>
                <a:effectLst>
                  <a:glow rad="101600">
                    <a:schemeClr val="bg1">
                      <a:alpha val="60000"/>
                    </a:schemeClr>
                  </a:glow>
                </a:effectLst>
                <a:latin typeface="Source Sans Pro" pitchFamily="34" charset="0"/>
                <a:ea typeface="Source Sans Pro" pitchFamily="34" charset="0"/>
                <a:cs typeface="+mn-cs"/>
              </a:rPr>
              <a:t> EXCO </a:t>
            </a:r>
            <a:r>
              <a:rPr lang="fr-FR" sz="933" b="0" cap="all" normalizeH="0" dirty="0">
                <a:solidFill>
                  <a:schemeClr val="bg1">
                    <a:lumMod val="50000"/>
                  </a:schemeClr>
                </a:solidFill>
                <a:effectLst>
                  <a:glow rad="101600">
                    <a:schemeClr val="bg1">
                      <a:alpha val="60000"/>
                    </a:schemeClr>
                  </a:glow>
                </a:effectLst>
                <a:latin typeface="Source Sans Pro" pitchFamily="34" charset="0"/>
                <a:ea typeface="Source Sans Pro" pitchFamily="34" charset="0"/>
              </a:rPr>
              <a:t>│</a:t>
            </a:r>
            <a:r>
              <a:rPr lang="fr-FR" sz="933" b="0" cap="all" normalizeH="0" dirty="0">
                <a:solidFill>
                  <a:schemeClr val="tx1"/>
                </a:solidFill>
                <a:effectLst>
                  <a:glow rad="101600">
                    <a:schemeClr val="bg1">
                      <a:alpha val="60000"/>
                    </a:schemeClr>
                  </a:glow>
                </a:effectLst>
                <a:latin typeface="Source Sans Pro" pitchFamily="34" charset="0"/>
                <a:ea typeface="Source Sans Pro" pitchFamily="34" charset="0"/>
              </a:rPr>
              <a:t>C2</a:t>
            </a:r>
            <a:r>
              <a:rPr lang="fr-FR" sz="933" b="0" cap="all" normalizeH="0" dirty="0">
                <a:solidFill>
                  <a:schemeClr val="bg1">
                    <a:lumMod val="50000"/>
                  </a:schemeClr>
                </a:solidFill>
                <a:effectLst>
                  <a:glow rad="101600">
                    <a:schemeClr val="bg1">
                      <a:alpha val="60000"/>
                    </a:schemeClr>
                  </a:glow>
                </a:effectLst>
                <a:latin typeface="Source Sans Pro" pitchFamily="34" charset="0"/>
                <a:ea typeface="Source Sans Pro" pitchFamily="34" charset="0"/>
              </a:rPr>
              <a:t>│</a:t>
            </a:r>
            <a:r>
              <a:rPr lang="fr-FR" sz="933" b="0" cap="all" normalizeH="0" dirty="0">
                <a:solidFill>
                  <a:schemeClr val="tx1"/>
                </a:solidFill>
                <a:effectLst>
                  <a:glow rad="101600">
                    <a:schemeClr val="bg1">
                      <a:alpha val="60000"/>
                    </a:schemeClr>
                  </a:glow>
                </a:effectLst>
                <a:latin typeface="Source Sans Pro" pitchFamily="34" charset="0"/>
                <a:ea typeface="Source Sans Pro" pitchFamily="34" charset="0"/>
              </a:rPr>
              <a:t> </a:t>
            </a:r>
            <a:r>
              <a:rPr lang="fr-FR" sz="933" b="0" kern="1200" cap="all" normalizeH="0" noProof="0" dirty="0">
                <a:solidFill>
                  <a:schemeClr val="tx1"/>
                </a:solidFill>
                <a:effectLst>
                  <a:glow rad="101600">
                    <a:schemeClr val="bg1">
                      <a:alpha val="60000"/>
                    </a:schemeClr>
                  </a:glow>
                </a:effectLst>
                <a:latin typeface="Source Sans Pro" pitchFamily="34" charset="0"/>
                <a:ea typeface="Source Sans Pro" pitchFamily="34" charset="0"/>
                <a:cs typeface="+mn-cs"/>
              </a:rPr>
              <a:t>2019/03/19</a:t>
            </a:r>
            <a:r>
              <a:rPr lang="fr-FR" sz="933" b="0" cap="all" normalizeH="0" dirty="0">
                <a:solidFill>
                  <a:schemeClr val="bg1">
                    <a:lumMod val="50000"/>
                  </a:schemeClr>
                </a:solidFill>
                <a:effectLst>
                  <a:glow rad="101600">
                    <a:schemeClr val="bg1">
                      <a:alpha val="60000"/>
                    </a:schemeClr>
                  </a:glow>
                </a:effectLst>
                <a:latin typeface="Source Sans Pro" pitchFamily="34" charset="0"/>
                <a:ea typeface="Source Sans Pro" pitchFamily="34" charset="0"/>
              </a:rPr>
              <a:t>│</a:t>
            </a:r>
            <a:r>
              <a:rPr lang="fr-FR" sz="933" b="0" cap="all" normalizeH="0" dirty="0">
                <a:solidFill>
                  <a:schemeClr val="tx1"/>
                </a:solidFill>
                <a:effectLst>
                  <a:glow rad="101600">
                    <a:schemeClr val="bg1">
                      <a:alpha val="60000"/>
                    </a:schemeClr>
                  </a:glow>
                </a:effectLst>
                <a:latin typeface="Source Sans Pro" pitchFamily="34" charset="0"/>
                <a:ea typeface="Source Sans Pro" pitchFamily="34" charset="0"/>
              </a:rPr>
              <a:t> </a:t>
            </a:r>
            <a:fld id="{C6CC3D56-96BB-45E4-94D9-DF781FE65A81}" type="slidenum">
              <a:rPr kumimoji="0" lang="fr-FR" sz="933" b="1" i="0" u="none" strike="noStrike" kern="1200" cap="all" spc="0" normalizeH="0" baseline="0" noProof="0" smtClean="0">
                <a:ln>
                  <a:noFill/>
                </a:ln>
                <a:solidFill>
                  <a:schemeClr val="tx1"/>
                </a:solidFill>
                <a:effectLst>
                  <a:glow rad="101600">
                    <a:schemeClr val="bg1">
                      <a:alpha val="60000"/>
                    </a:schemeClr>
                  </a:glow>
                </a:effectLst>
                <a:uLnTx/>
                <a:uFillTx/>
                <a:latin typeface="Source Sans Pro" panose="020B0503030403020204" pitchFamily="34" charset="0"/>
                <a:ea typeface="Source Sans Pro" pitchFamily="34" charset="0"/>
                <a:cs typeface="+mn-cs"/>
              </a:rPr>
              <a:pPr marL="0" algn="ctr" defTabSz="1219170" rtl="0" eaLnBrk="1" latinLnBrk="0" hangingPunct="1"/>
              <a:t>‹#›</a:t>
            </a:fld>
            <a:endParaRPr lang="fr-FR" sz="933" b="1" kern="1200" cap="all" normalizeH="0" baseline="0" noProof="0" dirty="0">
              <a:solidFill>
                <a:schemeClr val="tx1"/>
              </a:solidFill>
              <a:effectLst>
                <a:glow rad="101600">
                  <a:schemeClr val="bg1">
                    <a:alpha val="60000"/>
                  </a:schemeClr>
                </a:glow>
              </a:effectLst>
              <a:latin typeface="Source Sans Pro" pitchFamily="34" charset="0"/>
              <a:ea typeface="Source Sans Pro" pitchFamily="34" charset="0"/>
              <a:cs typeface="+mn-cs"/>
            </a:endParaRPr>
          </a:p>
        </p:txBody>
      </p:sp>
      <p:pic>
        <p:nvPicPr>
          <p:cNvPr id="12" name="Logo SG">
            <a:extLst>
              <a:ext uri="{FF2B5EF4-FFF2-40B4-BE49-F238E27FC236}">
                <a16:creationId xmlns:a16="http://schemas.microsoft.com/office/drawing/2014/main" id="{0D4B289A-E6DD-43CB-B81A-D39B8675B6FD}"/>
              </a:ext>
            </a:extLst>
          </p:cNvPr>
          <p:cNvPicPr>
            <a:picLocks noChangeAspect="1"/>
          </p:cNvPicPr>
          <p:nvPr userDrawn="1"/>
        </p:nvPicPr>
        <p:blipFill>
          <a:blip r:embed="rId19" cstate="hqprint">
            <a:extLst>
              <a:ext uri="{28A0092B-C50C-407E-A947-70E740481C1C}">
                <a14:useLocalDpi xmlns:a14="http://schemas.microsoft.com/office/drawing/2010/main"/>
              </a:ext>
            </a:extLst>
          </a:blip>
          <a:stretch>
            <a:fillRect/>
          </a:stretch>
        </p:blipFill>
        <p:spPr>
          <a:xfrm>
            <a:off x="433918" y="6264564"/>
            <a:ext cx="1467908" cy="299200"/>
          </a:xfrm>
          <a:prstGeom prst="rect">
            <a:avLst/>
          </a:prstGeom>
        </p:spPr>
      </p:pic>
      <p:sp>
        <p:nvSpPr>
          <p:cNvPr id="2" name="Slide Title"/>
          <p:cNvSpPr>
            <a:spLocks noGrp="1"/>
          </p:cNvSpPr>
          <p:nvPr>
            <p:ph type="title"/>
          </p:nvPr>
        </p:nvSpPr>
        <p:spPr>
          <a:xfrm>
            <a:off x="432000" y="478633"/>
            <a:ext cx="11328000" cy="315300"/>
          </a:xfrm>
          <a:prstGeom prst="rect">
            <a:avLst/>
          </a:prstGeom>
        </p:spPr>
        <p:txBody>
          <a:bodyPr vert="horz" lIns="0" tIns="0" rIns="0" bIns="0" rtlCol="0" anchor="b">
            <a:spAutoFit/>
          </a:bodyPr>
          <a:lstStyle/>
          <a:p>
            <a:r>
              <a:rPr lang="fr-FR" noProof="0" dirty="0"/>
              <a:t>Click to </a:t>
            </a:r>
            <a:r>
              <a:rPr lang="fr-FR" noProof="0" dirty="0" err="1"/>
              <a:t>add</a:t>
            </a:r>
            <a:r>
              <a:rPr lang="fr-FR" noProof="0" dirty="0"/>
              <a:t> </a:t>
            </a:r>
            <a:r>
              <a:rPr lang="fr-FR" noProof="0" dirty="0" err="1"/>
              <a:t>title</a:t>
            </a:r>
            <a:endParaRPr lang="fr-FR" noProof="0" dirty="0"/>
          </a:p>
        </p:txBody>
      </p:sp>
      <p:sp>
        <p:nvSpPr>
          <p:cNvPr id="10" name="Espace réservé du texte 9">
            <a:extLst>
              <a:ext uri="{FF2B5EF4-FFF2-40B4-BE49-F238E27FC236}">
                <a16:creationId xmlns:a16="http://schemas.microsoft.com/office/drawing/2014/main" id="{779F76B3-F79E-4FEA-864E-A44B5ACD2500}"/>
              </a:ext>
            </a:extLst>
          </p:cNvPr>
          <p:cNvSpPr>
            <a:spLocks noGrp="1"/>
          </p:cNvSpPr>
          <p:nvPr>
            <p:ph type="body" idx="1"/>
          </p:nvPr>
        </p:nvSpPr>
        <p:spPr>
          <a:xfrm>
            <a:off x="432000" y="1534586"/>
            <a:ext cx="11328000" cy="1866341"/>
          </a:xfrm>
          <a:prstGeom prst="rect">
            <a:avLst/>
          </a:prstGeom>
        </p:spPr>
        <p:txBody>
          <a:bodyPr vert="horz" lIns="0" tIns="0" rIns="0" bIns="0" rtlCol="0">
            <a:normAutofit/>
          </a:bodyPr>
          <a:lstStyle/>
          <a:p>
            <a:pPr lvl="0"/>
            <a:r>
              <a:rPr lang="fr-FR" noProof="0" dirty="0"/>
              <a:t>Modifier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Tree>
    <p:extLst>
      <p:ext uri="{BB962C8B-B14F-4D97-AF65-F5344CB8AC3E}">
        <p14:creationId xmlns:p14="http://schemas.microsoft.com/office/powerpoint/2010/main" val="3727560465"/>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 id="2147484060" r:id="rId13"/>
    <p:sldLayoutId id="2147484061" r:id="rId14"/>
    <p:sldLayoutId id="2147484062" r:id="rId15"/>
    <p:sldLayoutId id="2147484063" r:id="rId16"/>
    <p:sldLayoutId id="2147484064" r:id="rId17"/>
  </p:sldLayoutIdLst>
  <p:hf hdr="0" ftr="0"/>
  <p:txStyles>
    <p:titleStyle>
      <a:lvl1pPr algn="l" defTabSz="1219170" rtl="0" eaLnBrk="1" fontAlgn="base" latinLnBrk="0" hangingPunct="1">
        <a:lnSpc>
          <a:spcPct val="75000"/>
        </a:lnSpc>
        <a:spcBef>
          <a:spcPct val="0"/>
        </a:spcBef>
        <a:spcAft>
          <a:spcPct val="0"/>
        </a:spcAft>
        <a:buNone/>
        <a:defRPr lang="fr-FR" sz="2667" b="0" kern="1200" cap="all" baseline="0" noProof="0" dirty="0">
          <a:solidFill>
            <a:schemeClr val="bg2"/>
          </a:solidFill>
          <a:latin typeface="+mj-lt"/>
          <a:ea typeface="+mj-ea"/>
          <a:cs typeface="Arial" pitchFamily="34" charset="0"/>
        </a:defRPr>
      </a:lvl1pPr>
    </p:titleStyle>
    <p:bodyStyle>
      <a:lvl1pPr marL="0" indent="0" algn="l" defTabSz="1219170" rtl="0" eaLnBrk="1" latinLnBrk="0" hangingPunct="1">
        <a:lnSpc>
          <a:spcPct val="90000"/>
        </a:lnSpc>
        <a:spcBef>
          <a:spcPts val="1067"/>
        </a:spcBef>
        <a:buClr>
          <a:schemeClr val="tx1">
            <a:lumMod val="75000"/>
            <a:lumOff val="25000"/>
          </a:schemeClr>
        </a:buClr>
        <a:buSzPct val="90000"/>
        <a:buFont typeface="Arial" pitchFamily="34" charset="0"/>
        <a:buNone/>
        <a:defRPr lang="en-US" sz="1600" b="1" kern="1200" baseline="0" noProof="0" dirty="0" smtClean="0">
          <a:solidFill>
            <a:schemeClr val="tx1"/>
          </a:solidFill>
          <a:latin typeface="+mn-lt"/>
          <a:ea typeface="+mn-ea"/>
          <a:cs typeface="Arial" pitchFamily="34" charset="0"/>
        </a:defRPr>
      </a:lvl1pPr>
      <a:lvl2pPr marL="383990" indent="-191995" algn="l" defTabSz="1219170" rtl="0" eaLnBrk="1" latinLnBrk="0" hangingPunct="1">
        <a:lnSpc>
          <a:spcPct val="90000"/>
        </a:lnSpc>
        <a:spcBef>
          <a:spcPts val="800"/>
        </a:spcBef>
        <a:buClrTx/>
        <a:buSzPct val="100000"/>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575986" indent="-191995" algn="l" defTabSz="1219170" rtl="0" eaLnBrk="1" latinLnBrk="0" hangingPunct="1">
        <a:lnSpc>
          <a:spcPct val="90000"/>
        </a:lnSpc>
        <a:spcBef>
          <a:spcPts val="800"/>
        </a:spcBef>
        <a:buClr>
          <a:schemeClr val="tx1"/>
        </a:buClr>
        <a:buSzPct val="100000"/>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767981" indent="-191995" algn="l" defTabSz="1219170" rtl="0" eaLnBrk="1" latinLnBrk="0" hangingPunct="1">
        <a:lnSpc>
          <a:spcPct val="90000"/>
        </a:lnSpc>
        <a:spcBef>
          <a:spcPts val="533"/>
        </a:spcBef>
        <a:buClrTx/>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4pPr>
      <a:lvl5pPr marL="0" indent="0" algn="l" defTabSz="1219170" rtl="0" eaLnBrk="1" latinLnBrk="0" hangingPunct="1">
        <a:spcBef>
          <a:spcPts val="2667"/>
        </a:spcBef>
        <a:buClr>
          <a:schemeClr val="tx2"/>
        </a:buClr>
        <a:buFontTx/>
        <a:buNone/>
        <a:defRPr lang="en-US" sz="1600" b="1" kern="1200" cap="all" baseline="0" noProof="0" dirty="0">
          <a:solidFill>
            <a:schemeClr val="bg2"/>
          </a:solidFill>
          <a:latin typeface="+mn-lt"/>
          <a:ea typeface="Source Sans Pro Black" panose="020B0803030403020204" pitchFamily="34" charset="0"/>
          <a:cs typeface="Arial" pitchFamily="34" charset="0"/>
        </a:defRPr>
      </a:lvl5pPr>
      <a:lvl6pPr marL="3352716" indent="-304792" algn="l" defTabSz="1219170" rtl="0" eaLnBrk="1" latinLnBrk="0" hangingPunct="1">
        <a:spcBef>
          <a:spcPct val="20000"/>
        </a:spcBef>
        <a:buFont typeface="Arial" pitchFamily="34" charset="0"/>
        <a:buNone/>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31">
          <p15:clr>
            <a:srgbClr val="000000"/>
          </p15:clr>
        </p15:guide>
        <p15:guide id="2" pos="204">
          <p15:clr>
            <a:srgbClr val="000000"/>
          </p15:clr>
        </p15:guide>
        <p15:guide id="3" pos="5556">
          <p15:clr>
            <a:srgbClr val="000000"/>
          </p15:clr>
        </p15:guide>
        <p15:guide id="4" orient="horz" pos="725">
          <p15:clr>
            <a:srgbClr val="000000"/>
          </p15:clr>
        </p15:guide>
        <p15:guide id="5" pos="288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49.png"/><Relationship Id="rId7" Type="http://schemas.openxmlformats.org/officeDocument/2006/relationships/diagramData" Target="../diagrams/data3.xml"/><Relationship Id="rId2" Type="http://schemas.openxmlformats.org/officeDocument/2006/relationships/notesSlide" Target="../notesSlides/notesSlide9.xml"/><Relationship Id="rId1" Type="http://schemas.openxmlformats.org/officeDocument/2006/relationships/slideLayout" Target="../slideLayouts/slideLayout86.xml"/><Relationship Id="rId6" Type="http://schemas.openxmlformats.org/officeDocument/2006/relationships/image" Target="../media/image52.png"/><Relationship Id="rId11" Type="http://schemas.microsoft.com/office/2007/relationships/diagramDrawing" Target="../diagrams/drawing3.xml"/><Relationship Id="rId5" Type="http://schemas.openxmlformats.org/officeDocument/2006/relationships/image" Target="../media/image51.png"/><Relationship Id="rId10" Type="http://schemas.openxmlformats.org/officeDocument/2006/relationships/diagramColors" Target="../diagrams/colors3.xml"/><Relationship Id="rId4" Type="http://schemas.openxmlformats.org/officeDocument/2006/relationships/image" Target="../media/image50.png"/><Relationship Id="rId9"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53.png"/><Relationship Id="rId7" Type="http://schemas.openxmlformats.org/officeDocument/2006/relationships/diagramLayout" Target="../diagrams/layout4.xml"/><Relationship Id="rId2" Type="http://schemas.openxmlformats.org/officeDocument/2006/relationships/notesSlide" Target="../notesSlides/notesSlide10.xml"/><Relationship Id="rId1" Type="http://schemas.openxmlformats.org/officeDocument/2006/relationships/slideLayout" Target="../slideLayouts/slideLayout86.xml"/><Relationship Id="rId6" Type="http://schemas.openxmlformats.org/officeDocument/2006/relationships/diagramData" Target="../diagrams/data4.xml"/><Relationship Id="rId5" Type="http://schemas.openxmlformats.org/officeDocument/2006/relationships/image" Target="../media/image55.png"/><Relationship Id="rId10" Type="http://schemas.microsoft.com/office/2007/relationships/diagramDrawing" Target="../diagrams/drawing4.xml"/><Relationship Id="rId4" Type="http://schemas.openxmlformats.org/officeDocument/2006/relationships/image" Target="../media/image54.png"/><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86.xml"/><Relationship Id="rId6" Type="http://schemas.openxmlformats.org/officeDocument/2006/relationships/diagramColors" Target="../diagrams/colors5.xml"/><Relationship Id="rId11" Type="http://schemas.openxmlformats.org/officeDocument/2006/relationships/image" Target="../media/image58.png"/><Relationship Id="rId5" Type="http://schemas.openxmlformats.org/officeDocument/2006/relationships/diagramQuickStyle" Target="../diagrams/quickStyle5.xml"/><Relationship Id="rId10" Type="http://schemas.microsoft.com/office/2007/relationships/hdphoto" Target="../media/hdphoto2.wdp"/><Relationship Id="rId4" Type="http://schemas.openxmlformats.org/officeDocument/2006/relationships/diagramLayout" Target="../diagrams/layout5.xml"/><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9.xml"/><Relationship Id="rId1" Type="http://schemas.openxmlformats.org/officeDocument/2006/relationships/tags" Target="../tags/tag45.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60.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slideLayout" Target="../slideLayouts/slideLayout75.xml"/><Relationship Id="rId16" Type="http://schemas.openxmlformats.org/officeDocument/2006/relationships/image" Target="../media/image72.png"/><Relationship Id="rId1" Type="http://schemas.openxmlformats.org/officeDocument/2006/relationships/tags" Target="../tags/tag46.xml"/><Relationship Id="rId6" Type="http://schemas.openxmlformats.org/officeDocument/2006/relationships/image" Target="../media/image62.png"/><Relationship Id="rId11" Type="http://schemas.openxmlformats.org/officeDocument/2006/relationships/image" Target="../media/image67.png"/><Relationship Id="rId5" Type="http://schemas.microsoft.com/office/2007/relationships/hdphoto" Target="../media/hdphoto3.wdp"/><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 Id="rId1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75.xml"/><Relationship Id="rId6" Type="http://schemas.openxmlformats.org/officeDocument/2006/relationships/hyperlink" Target="mailto:pas-dvf-airflow-support.fr@socgen.com" TargetMode="External"/><Relationship Id="rId11"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80.png"/><Relationship Id="rId4" Type="http://schemas.openxmlformats.org/officeDocument/2006/relationships/image" Target="../media/image76.png"/><Relationship Id="rId9"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85.png"/><Relationship Id="rId2" Type="http://schemas.openxmlformats.org/officeDocument/2006/relationships/slideLayout" Target="../slideLayouts/slideLayout88.xml"/><Relationship Id="rId1" Type="http://schemas.openxmlformats.org/officeDocument/2006/relationships/tags" Target="../tags/tag4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75.xml"/><Relationship Id="rId5" Type="http://schemas.openxmlformats.org/officeDocument/2006/relationships/image" Target="../media/image89.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www.astronomer.io/blog/" TargetMode="External"/><Relationship Id="rId7" Type="http://schemas.openxmlformats.org/officeDocument/2006/relationships/image" Target="../media/image92.png"/><Relationship Id="rId2" Type="http://schemas.openxmlformats.org/officeDocument/2006/relationships/hyperlink" Target="https://airflow.apache.org/community/" TargetMode="External"/><Relationship Id="rId1" Type="http://schemas.openxmlformats.org/officeDocument/2006/relationships/slideLayout" Target="../slideLayouts/slideLayout7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hyperlink" Target="https://registry.astronomer.io/"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75.xml"/><Relationship Id="rId1" Type="http://schemas.openxmlformats.org/officeDocument/2006/relationships/tags" Target="../tags/tag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5.xml"/><Relationship Id="rId6" Type="http://schemas.microsoft.com/office/2007/relationships/hdphoto" Target="../media/hdphoto5.wdp"/><Relationship Id="rId5" Type="http://schemas.openxmlformats.org/officeDocument/2006/relationships/image" Target="../media/image97.png"/><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documentation.cloud.socgen/internal/platform_standards/rest_api/maintenance_windows.html" TargetMode="Externa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14.xml"/><Relationship Id="rId7" Type="http://schemas.openxmlformats.org/officeDocument/2006/relationships/image" Target="../media/image104.png"/><Relationship Id="rId2" Type="http://schemas.openxmlformats.org/officeDocument/2006/relationships/slideLayout" Target="../slideLayouts/slideLayout79.xml"/><Relationship Id="rId1" Type="http://schemas.openxmlformats.org/officeDocument/2006/relationships/tags" Target="../tags/tag4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15.xml"/><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slideLayout" Target="../slideLayouts/slideLayout75.xml"/><Relationship Id="rId1" Type="http://schemas.openxmlformats.org/officeDocument/2006/relationships/tags" Target="../tags/tag49.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jpeg"/><Relationship Id="rId10" Type="http://schemas.openxmlformats.org/officeDocument/2006/relationships/image" Target="../media/image111.png"/><Relationship Id="rId4" Type="http://schemas.openxmlformats.org/officeDocument/2006/relationships/hyperlink" Target="https://cloud.google.com/composer/pricing?hl=fr" TargetMode="External"/><Relationship Id="rId9" Type="http://schemas.openxmlformats.org/officeDocument/2006/relationships/image" Target="../media/image1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svg"/><Relationship Id="rId2" Type="http://schemas.openxmlformats.org/officeDocument/2006/relationships/notesSlide" Target="../notesSlides/notesSlide16.xml"/><Relationship Id="rId1" Type="http://schemas.openxmlformats.org/officeDocument/2006/relationships/slideLayout" Target="../slideLayouts/slideLayout75.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s>
</file>

<file path=ppt/slides/_rels/slide2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emf"/><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 Type="http://schemas.openxmlformats.org/officeDocument/2006/relationships/slideLayout" Target="../slideLayouts/slideLayout75.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2.png"/><Relationship Id="rId2" Type="http://schemas.openxmlformats.org/officeDocument/2006/relationships/slideLayout" Target="../slideLayouts/slideLayout75.xml"/><Relationship Id="rId1" Type="http://schemas.openxmlformats.org/officeDocument/2006/relationships/tags" Target="../tags/tag39.xml"/><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5.png"/><Relationship Id="rId3" Type="http://schemas.openxmlformats.org/officeDocument/2006/relationships/image" Target="../media/image126.emf"/><Relationship Id="rId7" Type="http://schemas.openxmlformats.org/officeDocument/2006/relationships/image" Target="../media/image133.png"/><Relationship Id="rId12" Type="http://schemas.openxmlformats.org/officeDocument/2006/relationships/image" Target="../media/image140.png"/><Relationship Id="rId2" Type="http://schemas.openxmlformats.org/officeDocument/2006/relationships/notesSlide" Target="../notesSlides/notesSlide17.xml"/><Relationship Id="rId1" Type="http://schemas.openxmlformats.org/officeDocument/2006/relationships/slideLayout" Target="../slideLayouts/slideLayout75.xml"/><Relationship Id="rId6" Type="http://schemas.openxmlformats.org/officeDocument/2006/relationships/image" Target="../media/image129.png"/><Relationship Id="rId11" Type="http://schemas.openxmlformats.org/officeDocument/2006/relationships/image" Target="../media/image139.png"/><Relationship Id="rId5" Type="http://schemas.openxmlformats.org/officeDocument/2006/relationships/image" Target="../media/image128.png"/><Relationship Id="rId10" Type="http://schemas.openxmlformats.org/officeDocument/2006/relationships/image" Target="../media/image138.png"/><Relationship Id="rId4" Type="http://schemas.openxmlformats.org/officeDocument/2006/relationships/image" Target="../media/image127.png"/><Relationship Id="rId9" Type="http://schemas.openxmlformats.org/officeDocument/2006/relationships/image" Target="../media/image13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3.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4.xml"/><Relationship Id="rId7" Type="http://schemas.openxmlformats.org/officeDocument/2006/relationships/image" Target="../media/image26.png"/><Relationship Id="rId2" Type="http://schemas.openxmlformats.org/officeDocument/2006/relationships/slideLayout" Target="../slideLayouts/slideLayout75.xml"/><Relationship Id="rId1" Type="http://schemas.openxmlformats.org/officeDocument/2006/relationships/tags" Target="../tags/tag40.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5.xml"/><Relationship Id="rId1" Type="http://schemas.openxmlformats.org/officeDocument/2006/relationships/tags" Target="../tags/tag41.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notesSlide" Target="../notesSlides/notesSlide6.xml"/><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56.xml"/><Relationship Id="rId1" Type="http://schemas.openxmlformats.org/officeDocument/2006/relationships/tags" Target="../tags/tag4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5.xml"/><Relationship Id="rId1" Type="http://schemas.openxmlformats.org/officeDocument/2006/relationships/tags" Target="../tags/tag43.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microsoft.com/office/2007/relationships/hdphoto" Target="../media/hdphoto1.wdp"/><Relationship Id="rId2" Type="http://schemas.openxmlformats.org/officeDocument/2006/relationships/slideLayout" Target="../slideLayouts/slideLayout96.xml"/><Relationship Id="rId1" Type="http://schemas.openxmlformats.org/officeDocument/2006/relationships/tags" Target="../tags/tag4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1D0E84-75AE-4081-8CBD-14B30A3A0468}"/>
              </a:ext>
            </a:extLst>
          </p:cNvPr>
          <p:cNvSpPr>
            <a:spLocks noGrp="1"/>
          </p:cNvSpPr>
          <p:nvPr>
            <p:ph type="ctrTitle"/>
          </p:nvPr>
        </p:nvSpPr>
        <p:spPr>
          <a:xfrm>
            <a:off x="4852472" y="2463564"/>
            <a:ext cx="6674317" cy="2302169"/>
          </a:xfrm>
        </p:spPr>
        <p:txBody>
          <a:bodyPr/>
          <a:lstStyle/>
          <a:p>
            <a:r>
              <a:rPr lang="en-GB" sz="4800" dirty="0"/>
              <a:t>CLOUD ORCHESTRATION</a:t>
            </a:r>
            <a:br>
              <a:rPr lang="en-GB" sz="4800" dirty="0"/>
            </a:br>
            <a:br>
              <a:rPr lang="en-GB" sz="4800" dirty="0"/>
            </a:br>
            <a:endParaRPr lang="en-GB" sz="3200" dirty="0"/>
          </a:p>
        </p:txBody>
      </p:sp>
      <p:pic>
        <p:nvPicPr>
          <p:cNvPr id="7" name="Picture 2" descr="Apache Airflow Documentation — Airflow Documentation">
            <a:extLst>
              <a:ext uri="{FF2B5EF4-FFF2-40B4-BE49-F238E27FC236}">
                <a16:creationId xmlns:a16="http://schemas.microsoft.com/office/drawing/2014/main" id="{5694ADF3-D666-4A60-974C-877F5914613A}"/>
              </a:ext>
            </a:extLst>
          </p:cNvPr>
          <p:cNvPicPr>
            <a:picLocks noChangeAspect="1" noChangeArrowheads="1"/>
          </p:cNvPicPr>
          <p:nvPr/>
        </p:nvPicPr>
        <p:blipFill>
          <a:blip r:embed="rId3">
            <a:alphaModFix amt="8000"/>
            <a:extLst>
              <a:ext uri="{28A0092B-C50C-407E-A947-70E740481C1C}">
                <a14:useLocalDpi xmlns:a14="http://schemas.microsoft.com/office/drawing/2010/main" val="0"/>
              </a:ext>
            </a:extLst>
          </a:blip>
          <a:srcRect/>
          <a:stretch>
            <a:fillRect/>
          </a:stretch>
        </p:blipFill>
        <p:spPr bwMode="auto">
          <a:xfrm>
            <a:off x="5242235" y="111937"/>
            <a:ext cx="6674318" cy="6674318"/>
          </a:xfrm>
          <a:prstGeom prst="rect">
            <a:avLst/>
          </a:prstGeom>
          <a:noFill/>
        </p:spPr>
      </p:pic>
      <p:pic>
        <p:nvPicPr>
          <p:cNvPr id="2050" name="Picture 2" descr="Cloud SG">
            <a:extLst>
              <a:ext uri="{FF2B5EF4-FFF2-40B4-BE49-F238E27FC236}">
                <a16:creationId xmlns:a16="http://schemas.microsoft.com/office/drawing/2014/main" id="{028C79BC-6734-4F35-8B1B-F8C72478B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4" y="306557"/>
            <a:ext cx="4372753" cy="87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023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 avec coins arrondis en diagonale 51">
            <a:extLst>
              <a:ext uri="{FF2B5EF4-FFF2-40B4-BE49-F238E27FC236}">
                <a16:creationId xmlns:a16="http://schemas.microsoft.com/office/drawing/2014/main" id="{B2FCEF9F-8308-4BA7-9BD6-31E76F93D845}"/>
              </a:ext>
            </a:extLst>
          </p:cNvPr>
          <p:cNvSpPr/>
          <p:nvPr/>
        </p:nvSpPr>
        <p:spPr bwMode="auto">
          <a:xfrm>
            <a:off x="467139" y="2054087"/>
            <a:ext cx="11257721" cy="3498574"/>
          </a:xfrm>
          <a:prstGeom prst="round2DiagRect">
            <a:avLst/>
          </a:prstGeom>
          <a:noFill/>
          <a:ln w="38100" cap="flat" cmpd="sng" algn="ctr">
            <a:solidFill>
              <a:srgbClr val="391325"/>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grpSp>
        <p:nvGrpSpPr>
          <p:cNvPr id="41" name="Groupe 40">
            <a:extLst>
              <a:ext uri="{FF2B5EF4-FFF2-40B4-BE49-F238E27FC236}">
                <a16:creationId xmlns:a16="http://schemas.microsoft.com/office/drawing/2014/main" id="{65ECD686-4156-4C0D-B2DD-8A79F8FF1230}"/>
              </a:ext>
            </a:extLst>
          </p:cNvPr>
          <p:cNvGrpSpPr/>
          <p:nvPr/>
        </p:nvGrpSpPr>
        <p:grpSpPr>
          <a:xfrm>
            <a:off x="4774157" y="2617509"/>
            <a:ext cx="2562225" cy="1914525"/>
            <a:chOff x="945254" y="2710277"/>
            <a:chExt cx="2562225" cy="1914525"/>
          </a:xfrm>
        </p:grpSpPr>
        <p:pic>
          <p:nvPicPr>
            <p:cNvPr id="1026" name="Picture 2" descr="Image result for docker airflow">
              <a:extLst>
                <a:ext uri="{FF2B5EF4-FFF2-40B4-BE49-F238E27FC236}">
                  <a16:creationId xmlns:a16="http://schemas.microsoft.com/office/drawing/2014/main" id="{C4714409-76FF-4107-8FF7-F04E76A10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254" y="2710277"/>
              <a:ext cx="25622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2" descr="_images/pin_large.png">
              <a:extLst>
                <a:ext uri="{FF2B5EF4-FFF2-40B4-BE49-F238E27FC236}">
                  <a16:creationId xmlns:a16="http://schemas.microsoft.com/office/drawing/2014/main" id="{72BFFD57-E252-4598-B99B-D461E7E86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919" y="3271180"/>
              <a:ext cx="157820" cy="15782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2" descr="_images/pin_large.png">
              <a:extLst>
                <a:ext uri="{FF2B5EF4-FFF2-40B4-BE49-F238E27FC236}">
                  <a16:creationId xmlns:a16="http://schemas.microsoft.com/office/drawing/2014/main" id="{374282CD-34D8-4B8D-9E2C-467FC5B23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2926" y="3271180"/>
              <a:ext cx="157820" cy="1578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_images/pin_large.png">
              <a:extLst>
                <a:ext uri="{FF2B5EF4-FFF2-40B4-BE49-F238E27FC236}">
                  <a16:creationId xmlns:a16="http://schemas.microsoft.com/office/drawing/2014/main" id="{A0F774C3-0E49-42B7-8D5F-37B6D54A4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048" y="3039267"/>
              <a:ext cx="157820" cy="15782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_images/pin_large.png">
              <a:extLst>
                <a:ext uri="{FF2B5EF4-FFF2-40B4-BE49-F238E27FC236}">
                  <a16:creationId xmlns:a16="http://schemas.microsoft.com/office/drawing/2014/main" id="{6343F482-6884-4B02-AD35-587CC1B57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7340" y="3017282"/>
              <a:ext cx="157820" cy="15782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ZoneTexte 46">
            <a:extLst>
              <a:ext uri="{FF2B5EF4-FFF2-40B4-BE49-F238E27FC236}">
                <a16:creationId xmlns:a16="http://schemas.microsoft.com/office/drawing/2014/main" id="{86B570D7-0A85-46B4-9450-319415B08E9F}"/>
              </a:ext>
            </a:extLst>
          </p:cNvPr>
          <p:cNvSpPr txBox="1"/>
          <p:nvPr/>
        </p:nvSpPr>
        <p:spPr>
          <a:xfrm>
            <a:off x="1162560" y="4628947"/>
            <a:ext cx="1441420" cy="369332"/>
          </a:xfrm>
          <a:prstGeom prst="rect">
            <a:avLst/>
          </a:prstGeom>
          <a:noFill/>
        </p:spPr>
        <p:txBody>
          <a:bodyPr wrap="none" rtlCol="0">
            <a:spAutoFit/>
          </a:bodyPr>
          <a:lstStyle/>
          <a:p>
            <a:r>
              <a:rPr lang="fr-FR" dirty="0">
                <a:solidFill>
                  <a:schemeClr val="bg1"/>
                </a:solidFill>
                <a:highlight>
                  <a:srgbClr val="000000"/>
                </a:highlight>
              </a:rPr>
              <a:t>LIVE DEMO</a:t>
            </a:r>
          </a:p>
        </p:txBody>
      </p:sp>
      <p:sp>
        <p:nvSpPr>
          <p:cNvPr id="49" name="ZoneTexte 48">
            <a:extLst>
              <a:ext uri="{FF2B5EF4-FFF2-40B4-BE49-F238E27FC236}">
                <a16:creationId xmlns:a16="http://schemas.microsoft.com/office/drawing/2014/main" id="{5542E948-FD5F-4DF0-9220-175070FC41A4}"/>
              </a:ext>
            </a:extLst>
          </p:cNvPr>
          <p:cNvSpPr txBox="1"/>
          <p:nvPr/>
        </p:nvSpPr>
        <p:spPr>
          <a:xfrm>
            <a:off x="4240254" y="4628947"/>
            <a:ext cx="3630033" cy="369332"/>
          </a:xfrm>
          <a:prstGeom prst="rect">
            <a:avLst/>
          </a:prstGeom>
          <a:noFill/>
        </p:spPr>
        <p:txBody>
          <a:bodyPr wrap="none" rtlCol="0">
            <a:spAutoFit/>
          </a:bodyPr>
          <a:lstStyle/>
          <a:p>
            <a:r>
              <a:rPr lang="fr-FR" dirty="0">
                <a:solidFill>
                  <a:schemeClr val="bg1"/>
                </a:solidFill>
                <a:highlight>
                  <a:srgbClr val="000000"/>
                </a:highlight>
              </a:rPr>
              <a:t>PROVIDE DEV DOCKER STACK</a:t>
            </a:r>
          </a:p>
        </p:txBody>
      </p:sp>
      <p:sp>
        <p:nvSpPr>
          <p:cNvPr id="51" name="ZoneTexte 50">
            <a:extLst>
              <a:ext uri="{FF2B5EF4-FFF2-40B4-BE49-F238E27FC236}">
                <a16:creationId xmlns:a16="http://schemas.microsoft.com/office/drawing/2014/main" id="{73487191-0928-4A64-84B5-EF884F15F1CF}"/>
              </a:ext>
            </a:extLst>
          </p:cNvPr>
          <p:cNvSpPr txBox="1"/>
          <p:nvPr/>
        </p:nvSpPr>
        <p:spPr>
          <a:xfrm>
            <a:off x="9555946" y="4628947"/>
            <a:ext cx="1710725" cy="369332"/>
          </a:xfrm>
          <a:prstGeom prst="rect">
            <a:avLst/>
          </a:prstGeom>
          <a:noFill/>
        </p:spPr>
        <p:txBody>
          <a:bodyPr wrap="none" rtlCol="0">
            <a:spAutoFit/>
          </a:bodyPr>
          <a:lstStyle/>
          <a:p>
            <a:r>
              <a:rPr lang="fr-FR" dirty="0">
                <a:solidFill>
                  <a:schemeClr val="bg1"/>
                </a:solidFill>
                <a:highlight>
                  <a:srgbClr val="000000"/>
                </a:highlight>
              </a:rPr>
              <a:t>WORKSHOPS</a:t>
            </a:r>
          </a:p>
        </p:txBody>
      </p:sp>
      <p:pic>
        <p:nvPicPr>
          <p:cNvPr id="1034" name="Picture 10" descr="Related image">
            <a:extLst>
              <a:ext uri="{FF2B5EF4-FFF2-40B4-BE49-F238E27FC236}">
                <a16:creationId xmlns:a16="http://schemas.microsoft.com/office/drawing/2014/main" id="{67ED49FC-C6E3-4849-81EF-BF5D66539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994" y="2924514"/>
            <a:ext cx="2600552" cy="148132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orkshop png">
            <a:extLst>
              <a:ext uri="{FF2B5EF4-FFF2-40B4-BE49-F238E27FC236}">
                <a16:creationId xmlns:a16="http://schemas.microsoft.com/office/drawing/2014/main" id="{7AB40A2B-9B10-46E3-9CD6-B858ACFD5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0127" y="2863095"/>
            <a:ext cx="2648778" cy="17658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A5719CD2-0E23-4264-AF57-F317B96FD2AA}"/>
              </a:ext>
            </a:extLst>
          </p:cNvPr>
          <p:cNvCxnSpPr/>
          <p:nvPr/>
        </p:nvCxnSpPr>
        <p:spPr bwMode="auto">
          <a:xfrm flipH="1">
            <a:off x="1996994" y="901525"/>
            <a:ext cx="761840" cy="0"/>
          </a:xfrm>
          <a:prstGeom prst="line">
            <a:avLst/>
          </a:prstGeom>
          <a:solidFill>
            <a:schemeClr val="bg2"/>
          </a:solidFill>
          <a:ln w="12700" cap="flat" cmpd="sng" algn="ctr">
            <a:solidFill>
              <a:srgbClr val="3A86AE"/>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Connecteur droit 22">
            <a:extLst>
              <a:ext uri="{FF2B5EF4-FFF2-40B4-BE49-F238E27FC236}">
                <a16:creationId xmlns:a16="http://schemas.microsoft.com/office/drawing/2014/main" id="{A6F35017-ECE3-4305-8648-AE8F3D6C10EA}"/>
              </a:ext>
            </a:extLst>
          </p:cNvPr>
          <p:cNvCxnSpPr>
            <a:cxnSpLocks/>
          </p:cNvCxnSpPr>
          <p:nvPr/>
        </p:nvCxnSpPr>
        <p:spPr bwMode="auto">
          <a:xfrm rot="5400000" flipH="1">
            <a:off x="2758939" y="896657"/>
            <a:ext cx="1130887" cy="1140622"/>
          </a:xfrm>
          <a:prstGeom prst="line">
            <a:avLst/>
          </a:prstGeom>
          <a:solidFill>
            <a:schemeClr val="bg2"/>
          </a:solidFill>
          <a:ln w="12700" cap="flat" cmpd="sng" algn="ctr">
            <a:solidFill>
              <a:srgbClr val="391325"/>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aphicFrame>
        <p:nvGraphicFramePr>
          <p:cNvPr id="27" name="Diagramme 4">
            <a:extLst>
              <a:ext uri="{FF2B5EF4-FFF2-40B4-BE49-F238E27FC236}">
                <a16:creationId xmlns:a16="http://schemas.microsoft.com/office/drawing/2014/main" id="{FB9B97B8-C4A0-488A-8139-20F232D4FFD2}"/>
              </a:ext>
            </a:extLst>
          </p:cNvPr>
          <p:cNvGraphicFramePr/>
          <p:nvPr/>
        </p:nvGraphicFramePr>
        <p:xfrm>
          <a:off x="-72000" y="-36000"/>
          <a:ext cx="2720428" cy="21024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48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par>
                                <p:cTn id="12" presetID="22" presetClass="entr" presetSubtype="8" fill="hold" nodeType="withEffect">
                                  <p:stCondLst>
                                    <p:cond delay="0"/>
                                  </p:stCondLst>
                                  <p:iterate type="wd">
                                    <p:tmPct val="10000"/>
                                  </p:iterate>
                                  <p:childTnLst>
                                    <p:set>
                                      <p:cBhvr>
                                        <p:cTn id="13" dur="1" fill="hold">
                                          <p:stCondLst>
                                            <p:cond delay="0"/>
                                          </p:stCondLst>
                                        </p:cTn>
                                        <p:tgtEl>
                                          <p:spTgt spid="41"/>
                                        </p:tgtEl>
                                        <p:attrNameLst>
                                          <p:attrName>style.visibility</p:attrName>
                                        </p:attrNameLst>
                                      </p:cBhvr>
                                      <p:to>
                                        <p:strVal val="visible"/>
                                      </p:to>
                                    </p:set>
                                    <p:animEffect transition="in" filter="wipe(left)">
                                      <p:cBhvr>
                                        <p:cTn id="14" dur="500"/>
                                        <p:tgtEl>
                                          <p:spTgt spid="41"/>
                                        </p:tgtEl>
                                      </p:cBhvr>
                                    </p:animEffect>
                                  </p:childTnLst>
                                </p:cTn>
                              </p:par>
                              <p:par>
                                <p:cTn id="15" presetID="22" presetClass="entr" presetSubtype="8" fill="hold" grpId="0" nodeType="withEffect">
                                  <p:stCondLst>
                                    <p:cond delay="0"/>
                                  </p:stCondLst>
                                  <p:iterate type="wd">
                                    <p:tmPct val="10000"/>
                                  </p:iterate>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par>
                                <p:cTn id="18" presetID="22" presetClass="entr" presetSubtype="8" fill="hold" grpId="0" nodeType="withEffect">
                                  <p:stCondLst>
                                    <p:cond delay="0"/>
                                  </p:stCondLst>
                                  <p:iterate type="wd">
                                    <p:tmPct val="10000"/>
                                  </p:iterate>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par>
                                <p:cTn id="21" presetID="22" presetClass="entr" presetSubtype="8" fill="hold" grpId="0" nodeType="withEffect">
                                  <p:stCondLst>
                                    <p:cond delay="0"/>
                                  </p:stCondLst>
                                  <p:iterate type="wd">
                                    <p:tmPct val="10000"/>
                                  </p:iterate>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par>
                                <p:cTn id="24" presetID="22" presetClass="entr" presetSubtype="8" fill="hold" nodeType="withEffect">
                                  <p:stCondLst>
                                    <p:cond delay="0"/>
                                  </p:stCondLst>
                                  <p:iterate type="wd">
                                    <p:tmPct val="10000"/>
                                  </p:iterate>
                                  <p:childTnLst>
                                    <p:set>
                                      <p:cBhvr>
                                        <p:cTn id="25" dur="1" fill="hold">
                                          <p:stCondLst>
                                            <p:cond delay="0"/>
                                          </p:stCondLst>
                                        </p:cTn>
                                        <p:tgtEl>
                                          <p:spTgt spid="1034"/>
                                        </p:tgtEl>
                                        <p:attrNameLst>
                                          <p:attrName>style.visibility</p:attrName>
                                        </p:attrNameLst>
                                      </p:cBhvr>
                                      <p:to>
                                        <p:strVal val="visible"/>
                                      </p:to>
                                    </p:set>
                                    <p:animEffect transition="in" filter="wipe(left)">
                                      <p:cBhvr>
                                        <p:cTn id="26" dur="500"/>
                                        <p:tgtEl>
                                          <p:spTgt spid="1034"/>
                                        </p:tgtEl>
                                      </p:cBhvr>
                                    </p:animEffect>
                                  </p:childTnLst>
                                </p:cTn>
                              </p:par>
                              <p:par>
                                <p:cTn id="27" presetID="22" presetClass="entr" presetSubtype="8" fill="hold" nodeType="withEffect">
                                  <p:stCondLst>
                                    <p:cond delay="0"/>
                                  </p:stCondLst>
                                  <p:iterate type="wd">
                                    <p:tmPct val="10000"/>
                                  </p:iterate>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8" fill="hold" nodeType="withEffect">
                                  <p:stCondLst>
                                    <p:cond delay="0"/>
                                  </p:stCondLst>
                                  <p:iterate type="wd">
                                    <p:tmPct val="10000"/>
                                  </p:iterate>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par>
                                <p:cTn id="33" presetID="22" presetClass="entr" presetSubtype="8" fill="hold" nodeType="withEffect">
                                  <p:stCondLst>
                                    <p:cond delay="0"/>
                                  </p:stCondLst>
                                  <p:iterate type="wd">
                                    <p:tmPct val="10000"/>
                                  </p:iterate>
                                  <p:childTnLst>
                                    <p:set>
                                      <p:cBhvr>
                                        <p:cTn id="34" dur="1" fill="hold">
                                          <p:stCondLst>
                                            <p:cond delay="0"/>
                                          </p:stCondLst>
                                        </p:cTn>
                                        <p:tgtEl>
                                          <p:spTgt spid="1038"/>
                                        </p:tgtEl>
                                        <p:attrNameLst>
                                          <p:attrName>style.visibility</p:attrName>
                                        </p:attrNameLst>
                                      </p:cBhvr>
                                      <p:to>
                                        <p:strVal val="visible"/>
                                      </p:to>
                                    </p:set>
                                    <p:animEffect transition="in" filter="wipe(left)">
                                      <p:cBhvr>
                                        <p:cTn id="35"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7" grpId="0"/>
      <p:bldP spid="49" grpId="0"/>
      <p:bldP spid="51" grpId="0"/>
      <p:bldGraphic spid="2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 avec coins arrondis en diagonale 51">
            <a:extLst>
              <a:ext uri="{FF2B5EF4-FFF2-40B4-BE49-F238E27FC236}">
                <a16:creationId xmlns:a16="http://schemas.microsoft.com/office/drawing/2014/main" id="{B2FCEF9F-8308-4BA7-9BD6-31E76F93D845}"/>
              </a:ext>
            </a:extLst>
          </p:cNvPr>
          <p:cNvSpPr/>
          <p:nvPr/>
        </p:nvSpPr>
        <p:spPr bwMode="auto">
          <a:xfrm>
            <a:off x="467139" y="2054087"/>
            <a:ext cx="11257721" cy="3498574"/>
          </a:xfrm>
          <a:prstGeom prst="round2DiagRect">
            <a:avLst/>
          </a:prstGeom>
          <a:noFill/>
          <a:ln w="38100" cap="flat" cmpd="sng" algn="ctr">
            <a:solidFill>
              <a:srgbClr val="C6361B"/>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47" name="ZoneTexte 46">
            <a:extLst>
              <a:ext uri="{FF2B5EF4-FFF2-40B4-BE49-F238E27FC236}">
                <a16:creationId xmlns:a16="http://schemas.microsoft.com/office/drawing/2014/main" id="{86B570D7-0A85-46B4-9450-319415B08E9F}"/>
              </a:ext>
            </a:extLst>
          </p:cNvPr>
          <p:cNvSpPr txBox="1"/>
          <p:nvPr/>
        </p:nvSpPr>
        <p:spPr>
          <a:xfrm>
            <a:off x="1162560" y="4628947"/>
            <a:ext cx="1321837" cy="369332"/>
          </a:xfrm>
          <a:prstGeom prst="rect">
            <a:avLst/>
          </a:prstGeom>
          <a:noFill/>
        </p:spPr>
        <p:txBody>
          <a:bodyPr wrap="none" rtlCol="0">
            <a:spAutoFit/>
          </a:bodyPr>
          <a:lstStyle/>
          <a:p>
            <a:r>
              <a:rPr lang="fr-FR" dirty="0">
                <a:solidFill>
                  <a:schemeClr val="bg1"/>
                </a:solidFill>
                <a:highlight>
                  <a:srgbClr val="000000"/>
                </a:highlight>
              </a:rPr>
              <a:t>TUTORIAL</a:t>
            </a:r>
          </a:p>
        </p:txBody>
      </p:sp>
      <p:sp>
        <p:nvSpPr>
          <p:cNvPr id="49" name="ZoneTexte 48">
            <a:extLst>
              <a:ext uri="{FF2B5EF4-FFF2-40B4-BE49-F238E27FC236}">
                <a16:creationId xmlns:a16="http://schemas.microsoft.com/office/drawing/2014/main" id="{5542E948-FD5F-4DF0-9220-175070FC41A4}"/>
              </a:ext>
            </a:extLst>
          </p:cNvPr>
          <p:cNvSpPr txBox="1"/>
          <p:nvPr/>
        </p:nvSpPr>
        <p:spPr>
          <a:xfrm>
            <a:off x="4240800" y="4628947"/>
            <a:ext cx="2976264" cy="369332"/>
          </a:xfrm>
          <a:prstGeom prst="rect">
            <a:avLst/>
          </a:prstGeom>
          <a:noFill/>
        </p:spPr>
        <p:txBody>
          <a:bodyPr wrap="none" rtlCol="0">
            <a:spAutoFit/>
          </a:bodyPr>
          <a:lstStyle/>
          <a:p>
            <a:r>
              <a:rPr lang="fr-FR" dirty="0">
                <a:solidFill>
                  <a:schemeClr val="bg1"/>
                </a:solidFill>
                <a:highlight>
                  <a:srgbClr val="000000"/>
                </a:highlight>
              </a:rPr>
              <a:t>SG COMMON ARTIFACTS</a:t>
            </a:r>
          </a:p>
        </p:txBody>
      </p:sp>
      <p:sp>
        <p:nvSpPr>
          <p:cNvPr id="51" name="ZoneTexte 50">
            <a:extLst>
              <a:ext uri="{FF2B5EF4-FFF2-40B4-BE49-F238E27FC236}">
                <a16:creationId xmlns:a16="http://schemas.microsoft.com/office/drawing/2014/main" id="{73487191-0928-4A64-84B5-EF884F15F1CF}"/>
              </a:ext>
            </a:extLst>
          </p:cNvPr>
          <p:cNvSpPr txBox="1"/>
          <p:nvPr/>
        </p:nvSpPr>
        <p:spPr>
          <a:xfrm>
            <a:off x="9184885" y="4628947"/>
            <a:ext cx="2129622" cy="369332"/>
          </a:xfrm>
          <a:prstGeom prst="rect">
            <a:avLst/>
          </a:prstGeom>
          <a:noFill/>
        </p:spPr>
        <p:txBody>
          <a:bodyPr wrap="none" rtlCol="0">
            <a:spAutoFit/>
          </a:bodyPr>
          <a:lstStyle/>
          <a:p>
            <a:r>
              <a:rPr lang="fr-FR" dirty="0">
                <a:solidFill>
                  <a:schemeClr val="bg1"/>
                </a:solidFill>
                <a:highlight>
                  <a:srgbClr val="000000"/>
                </a:highlight>
              </a:rPr>
              <a:t>DEV STANDARDS</a:t>
            </a:r>
          </a:p>
        </p:txBody>
      </p:sp>
      <p:pic>
        <p:nvPicPr>
          <p:cNvPr id="2050" name="Picture 2" descr="Related image">
            <a:extLst>
              <a:ext uri="{FF2B5EF4-FFF2-40B4-BE49-F238E27FC236}">
                <a16:creationId xmlns:a16="http://schemas.microsoft.com/office/drawing/2014/main" id="{F4FB0EA4-E19B-4845-853B-7A32B9A93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24" y="2617509"/>
            <a:ext cx="3212750" cy="22785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rules png">
            <a:extLst>
              <a:ext uri="{FF2B5EF4-FFF2-40B4-BE49-F238E27FC236}">
                <a16:creationId xmlns:a16="http://schemas.microsoft.com/office/drawing/2014/main" id="{74CE8238-DBF8-4883-A6CE-4634C0C46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3708" y="272394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F914E4CF-B81E-4538-A413-D106C423A676}"/>
              </a:ext>
            </a:extLst>
          </p:cNvPr>
          <p:cNvPicPr>
            <a:picLocks noChangeAspect="1"/>
          </p:cNvPicPr>
          <p:nvPr/>
        </p:nvPicPr>
        <p:blipFill>
          <a:blip r:embed="rId5"/>
          <a:stretch>
            <a:fillRect/>
          </a:stretch>
        </p:blipFill>
        <p:spPr>
          <a:xfrm>
            <a:off x="4304260" y="2867222"/>
            <a:ext cx="3011685" cy="1743607"/>
          </a:xfrm>
          <a:prstGeom prst="rect">
            <a:avLst/>
          </a:prstGeom>
        </p:spPr>
      </p:pic>
      <p:cxnSp>
        <p:nvCxnSpPr>
          <p:cNvPr id="15" name="Connecteur droit 14">
            <a:extLst>
              <a:ext uri="{FF2B5EF4-FFF2-40B4-BE49-F238E27FC236}">
                <a16:creationId xmlns:a16="http://schemas.microsoft.com/office/drawing/2014/main" id="{C5F2E2F3-AFCA-48A9-AFDF-32422772B544}"/>
              </a:ext>
            </a:extLst>
          </p:cNvPr>
          <p:cNvCxnSpPr/>
          <p:nvPr/>
        </p:nvCxnSpPr>
        <p:spPr bwMode="auto">
          <a:xfrm flipH="1">
            <a:off x="1996994" y="901525"/>
            <a:ext cx="761840" cy="0"/>
          </a:xfrm>
          <a:prstGeom prst="line">
            <a:avLst/>
          </a:prstGeom>
          <a:solidFill>
            <a:schemeClr val="bg2"/>
          </a:solidFill>
          <a:ln w="12700" cap="flat" cmpd="sng" algn="ctr">
            <a:solidFill>
              <a:srgbClr val="C6361B"/>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Connecteur droit 15">
            <a:extLst>
              <a:ext uri="{FF2B5EF4-FFF2-40B4-BE49-F238E27FC236}">
                <a16:creationId xmlns:a16="http://schemas.microsoft.com/office/drawing/2014/main" id="{0132FB29-8EC5-4317-80A3-E2FF267DEE79}"/>
              </a:ext>
            </a:extLst>
          </p:cNvPr>
          <p:cNvCxnSpPr>
            <a:cxnSpLocks/>
          </p:cNvCxnSpPr>
          <p:nvPr/>
        </p:nvCxnSpPr>
        <p:spPr bwMode="auto">
          <a:xfrm rot="5400000" flipH="1">
            <a:off x="2758939" y="896657"/>
            <a:ext cx="1130887" cy="1140622"/>
          </a:xfrm>
          <a:prstGeom prst="line">
            <a:avLst/>
          </a:prstGeom>
          <a:solidFill>
            <a:schemeClr val="bg2"/>
          </a:solidFill>
          <a:ln w="12700" cap="flat" cmpd="sng" algn="ctr">
            <a:solidFill>
              <a:srgbClr val="C6361B"/>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 name="Rectangle 2">
            <a:extLst>
              <a:ext uri="{FF2B5EF4-FFF2-40B4-BE49-F238E27FC236}">
                <a16:creationId xmlns:a16="http://schemas.microsoft.com/office/drawing/2014/main" id="{A15BB75B-B4F0-4800-91D7-C46BE4BCFEA3}"/>
              </a:ext>
            </a:extLst>
          </p:cNvPr>
          <p:cNvSpPr/>
          <p:nvPr/>
        </p:nvSpPr>
        <p:spPr bwMode="auto">
          <a:xfrm>
            <a:off x="5301049" y="2984157"/>
            <a:ext cx="729048" cy="5066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sp>
        <p:nvSpPr>
          <p:cNvPr id="14" name="Rectangle 13">
            <a:extLst>
              <a:ext uri="{FF2B5EF4-FFF2-40B4-BE49-F238E27FC236}">
                <a16:creationId xmlns:a16="http://schemas.microsoft.com/office/drawing/2014/main" id="{FD531AF5-36FF-4353-9D7C-B93D7F792032}"/>
              </a:ext>
            </a:extLst>
          </p:cNvPr>
          <p:cNvSpPr/>
          <p:nvPr/>
        </p:nvSpPr>
        <p:spPr bwMode="auto">
          <a:xfrm>
            <a:off x="6109234" y="3088204"/>
            <a:ext cx="1107829" cy="5066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cs typeface="Arial" charset="0"/>
            </a:endParaRPr>
          </a:p>
        </p:txBody>
      </p:sp>
      <p:graphicFrame>
        <p:nvGraphicFramePr>
          <p:cNvPr id="25" name="Diagramme 4">
            <a:extLst>
              <a:ext uri="{FF2B5EF4-FFF2-40B4-BE49-F238E27FC236}">
                <a16:creationId xmlns:a16="http://schemas.microsoft.com/office/drawing/2014/main" id="{9A3E9224-BB64-4F0E-8DB7-38DAFA990C92}"/>
              </a:ext>
            </a:extLst>
          </p:cNvPr>
          <p:cNvGraphicFramePr/>
          <p:nvPr/>
        </p:nvGraphicFramePr>
        <p:xfrm>
          <a:off x="-72000" y="-36000"/>
          <a:ext cx="2720428" cy="21024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60157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22" presetClass="entr" presetSubtype="8" fill="hold" grpId="0" nodeType="withEffect">
                                  <p:stCondLst>
                                    <p:cond delay="0"/>
                                  </p:stCondLst>
                                  <p:iterate type="wd">
                                    <p:tmPct val="10000"/>
                                  </p:iterate>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par>
                                <p:cTn id="11" presetID="22" presetClass="entr" presetSubtype="8" fill="hold" grpId="0" nodeType="withEffect">
                                  <p:stCondLst>
                                    <p:cond delay="0"/>
                                  </p:stCondLst>
                                  <p:iterate type="wd">
                                    <p:tmPct val="10000"/>
                                  </p:iterate>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8" fill="hold" grpId="0" nodeType="withEffect">
                                  <p:stCondLst>
                                    <p:cond delay="0"/>
                                  </p:stCondLst>
                                  <p:iterate type="wd">
                                    <p:tmPct val="10000"/>
                                  </p:iterate>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8" fill="hold" grpId="0" nodeType="withEffect">
                                  <p:stCondLst>
                                    <p:cond delay="0"/>
                                  </p:stCondLst>
                                  <p:iterate type="wd">
                                    <p:tmPct val="10000"/>
                                  </p:iterate>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par>
                                <p:cTn id="20" presetID="22" presetClass="entr" presetSubtype="8" fill="hold" nodeType="withEffect">
                                  <p:stCondLst>
                                    <p:cond delay="0"/>
                                  </p:stCondLst>
                                  <p:iterate type="wd">
                                    <p:tmPct val="10000"/>
                                  </p:iterate>
                                  <p:childTnLst>
                                    <p:set>
                                      <p:cBhvr>
                                        <p:cTn id="21" dur="1" fill="hold">
                                          <p:stCondLst>
                                            <p:cond delay="0"/>
                                          </p:stCondLst>
                                        </p:cTn>
                                        <p:tgtEl>
                                          <p:spTgt spid="2050"/>
                                        </p:tgtEl>
                                        <p:attrNameLst>
                                          <p:attrName>style.visibility</p:attrName>
                                        </p:attrNameLst>
                                      </p:cBhvr>
                                      <p:to>
                                        <p:strVal val="visible"/>
                                      </p:to>
                                    </p:set>
                                    <p:animEffect transition="in" filter="wipe(left)">
                                      <p:cBhvr>
                                        <p:cTn id="22" dur="500"/>
                                        <p:tgtEl>
                                          <p:spTgt spid="2050"/>
                                        </p:tgtEl>
                                      </p:cBhvr>
                                    </p:animEffect>
                                  </p:childTnLst>
                                </p:cTn>
                              </p:par>
                              <p:par>
                                <p:cTn id="23" presetID="22" presetClass="entr" presetSubtype="8" fill="hold" nodeType="withEffect">
                                  <p:stCondLst>
                                    <p:cond delay="0"/>
                                  </p:stCondLst>
                                  <p:iterate type="wd">
                                    <p:tmPct val="10000"/>
                                  </p:iterate>
                                  <p:childTnLst>
                                    <p:set>
                                      <p:cBhvr>
                                        <p:cTn id="24" dur="1" fill="hold">
                                          <p:stCondLst>
                                            <p:cond delay="0"/>
                                          </p:stCondLst>
                                        </p:cTn>
                                        <p:tgtEl>
                                          <p:spTgt spid="2056"/>
                                        </p:tgtEl>
                                        <p:attrNameLst>
                                          <p:attrName>style.visibility</p:attrName>
                                        </p:attrNameLst>
                                      </p:cBhvr>
                                      <p:to>
                                        <p:strVal val="visible"/>
                                      </p:to>
                                    </p:set>
                                    <p:animEffect transition="in" filter="wipe(left)">
                                      <p:cBhvr>
                                        <p:cTn id="25" dur="500"/>
                                        <p:tgtEl>
                                          <p:spTgt spid="2056"/>
                                        </p:tgtEl>
                                      </p:cBhvr>
                                    </p:animEffect>
                                  </p:childTnLst>
                                </p:cTn>
                              </p:par>
                              <p:par>
                                <p:cTn id="26" presetID="22" presetClass="entr" presetSubtype="8" fill="hold" nodeType="withEffect">
                                  <p:stCondLst>
                                    <p:cond delay="0"/>
                                  </p:stCondLst>
                                  <p:iterate type="wd">
                                    <p:tmPct val="10000"/>
                                  </p:iterate>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par>
                                <p:cTn id="29" presetID="22" presetClass="entr" presetSubtype="8" fill="hold" nodeType="withEffect">
                                  <p:stCondLst>
                                    <p:cond delay="0"/>
                                  </p:stCondLst>
                                  <p:iterate type="wd">
                                    <p:tmPct val="10000"/>
                                  </p:iterate>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nodeType="withEffect">
                                  <p:stCondLst>
                                    <p:cond delay="0"/>
                                  </p:stCondLst>
                                  <p:iterate type="wd">
                                    <p:tmPct val="10000"/>
                                  </p:iterate>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7" grpId="0"/>
      <p:bldP spid="49" grpId="0"/>
      <p:bldP spid="51" grpId="0"/>
      <p:bldGraphic spid="2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 avec coins arrondis en diagonale 51">
            <a:extLst>
              <a:ext uri="{FF2B5EF4-FFF2-40B4-BE49-F238E27FC236}">
                <a16:creationId xmlns:a16="http://schemas.microsoft.com/office/drawing/2014/main" id="{B2FCEF9F-8308-4BA7-9BD6-31E76F93D845}"/>
              </a:ext>
            </a:extLst>
          </p:cNvPr>
          <p:cNvSpPr/>
          <p:nvPr/>
        </p:nvSpPr>
        <p:spPr bwMode="auto">
          <a:xfrm>
            <a:off x="467139" y="2054087"/>
            <a:ext cx="11257721" cy="3498574"/>
          </a:xfrm>
          <a:prstGeom prst="round2DiagRect">
            <a:avLst/>
          </a:prstGeom>
          <a:noFill/>
          <a:ln w="38100" cap="flat" cmpd="sng" algn="ctr">
            <a:solidFill>
              <a:srgbClr val="002B2F"/>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cxnSp>
        <p:nvCxnSpPr>
          <p:cNvPr id="15" name="Connecteur droit 14">
            <a:extLst>
              <a:ext uri="{FF2B5EF4-FFF2-40B4-BE49-F238E27FC236}">
                <a16:creationId xmlns:a16="http://schemas.microsoft.com/office/drawing/2014/main" id="{E75AD5D6-7144-4D09-8948-6BFF41814715}"/>
              </a:ext>
            </a:extLst>
          </p:cNvPr>
          <p:cNvCxnSpPr/>
          <p:nvPr/>
        </p:nvCxnSpPr>
        <p:spPr bwMode="auto">
          <a:xfrm flipH="1">
            <a:off x="1996994" y="901525"/>
            <a:ext cx="761840" cy="0"/>
          </a:xfrm>
          <a:prstGeom prst="line">
            <a:avLst/>
          </a:prstGeom>
          <a:solidFill>
            <a:schemeClr val="bg2"/>
          </a:solidFill>
          <a:ln w="12700" cap="flat" cmpd="sng" algn="ctr">
            <a:solidFill>
              <a:srgbClr val="F7941D"/>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Connecteur droit 15">
            <a:extLst>
              <a:ext uri="{FF2B5EF4-FFF2-40B4-BE49-F238E27FC236}">
                <a16:creationId xmlns:a16="http://schemas.microsoft.com/office/drawing/2014/main" id="{56A5B098-C963-4C7D-A4E2-FDDA986FD021}"/>
              </a:ext>
            </a:extLst>
          </p:cNvPr>
          <p:cNvCxnSpPr>
            <a:cxnSpLocks/>
          </p:cNvCxnSpPr>
          <p:nvPr/>
        </p:nvCxnSpPr>
        <p:spPr bwMode="auto">
          <a:xfrm rot="5400000" flipH="1">
            <a:off x="2758939" y="896657"/>
            <a:ext cx="1130887" cy="1140622"/>
          </a:xfrm>
          <a:prstGeom prst="line">
            <a:avLst/>
          </a:prstGeom>
          <a:solidFill>
            <a:schemeClr val="bg2"/>
          </a:solidFill>
          <a:ln w="12700" cap="flat" cmpd="sng" algn="ctr">
            <a:solidFill>
              <a:srgbClr val="002B2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aphicFrame>
        <p:nvGraphicFramePr>
          <p:cNvPr id="13" name="Diagramme 4">
            <a:extLst>
              <a:ext uri="{FF2B5EF4-FFF2-40B4-BE49-F238E27FC236}">
                <a16:creationId xmlns:a16="http://schemas.microsoft.com/office/drawing/2014/main" id="{921FE6DE-1890-4F63-9FAB-3F5D336093B4}"/>
              </a:ext>
            </a:extLst>
          </p:cNvPr>
          <p:cNvGraphicFramePr/>
          <p:nvPr/>
        </p:nvGraphicFramePr>
        <p:xfrm>
          <a:off x="-72000" y="-36000"/>
          <a:ext cx="2720428" cy="2102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1E7D3B62-4E64-65F2-37A5-F65C8866044C}"/>
              </a:ext>
            </a:extLst>
          </p:cNvPr>
          <p:cNvPicPr>
            <a:picLocks noChangeAspect="1"/>
          </p:cNvPicPr>
          <p:nvPr/>
        </p:nvPicPr>
        <p:blipFill rotWithShape="1">
          <a:blip r:embed="rId8"/>
          <a:srcRect l="33430" t="82665"/>
          <a:stretch/>
        </p:blipFill>
        <p:spPr>
          <a:xfrm>
            <a:off x="4260059" y="4638207"/>
            <a:ext cx="3131710" cy="484980"/>
          </a:xfrm>
          <a:prstGeom prst="rect">
            <a:avLst/>
          </a:prstGeom>
        </p:spPr>
      </p:pic>
      <p:pic>
        <p:nvPicPr>
          <p:cNvPr id="1026" name="Picture 2" descr="Csp Images – Parcourir 472 le catalogue de photos, vecteurs et vidéos |  Adobe Stock">
            <a:extLst>
              <a:ext uri="{FF2B5EF4-FFF2-40B4-BE49-F238E27FC236}">
                <a16:creationId xmlns:a16="http://schemas.microsoft.com/office/drawing/2014/main" id="{28C93872-828A-7ECE-8A3B-BD2A006A56FC}"/>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4640" r="95360">
                        <a14:foregroundMark x1="22970" y1="24722" x2="19258" y2="39167"/>
                        <a14:foregroundMark x1="19258" y1="39167" x2="24362" y2="39444"/>
                        <a14:foregroundMark x1="76798" y1="26111" x2="76798" y2="25000"/>
                        <a14:foregroundMark x1="94664" y1="30000" x2="95360" y2="33056"/>
                        <a14:foregroundMark x1="4640" y1="31667" x2="6265" y2="36111"/>
                        <a14:foregroundMark x1="16241" y1="28056" x2="17401" y2="37222"/>
                        <a14:foregroundMark x1="11833" y1="29167" x2="12761" y2="42222"/>
                        <a14:foregroundMark x1="10441" y1="32500" x2="20650" y2="19722"/>
                        <a14:foregroundMark x1="20650" y1="19722" x2="31323" y2="33333"/>
                        <a14:foregroundMark x1="31323" y1="33333" x2="18329" y2="43333"/>
                        <a14:foregroundMark x1="18329" y1="43333" x2="10209" y2="33611"/>
                        <a14:foregroundMark x1="14617" y1="22222" x2="30162" y2="27778"/>
                        <a14:foregroundMark x1="30162" y1="27778" x2="15545" y2="47222"/>
                        <a14:foregroundMark x1="20186" y1="15833" x2="30626" y2="23611"/>
                        <a14:foregroundMark x1="30626" y1="23611" x2="32483" y2="37500"/>
                        <a14:foregroundMark x1="32483" y1="37500" x2="19490" y2="48889"/>
                        <a14:foregroundMark x1="37819" y1="27500" x2="48724" y2="15556"/>
                        <a14:foregroundMark x1="48724" y1="15556" x2="59629" y2="24722"/>
                        <a14:foregroundMark x1="59629" y1="24722" x2="55452" y2="43889"/>
                        <a14:foregroundMark x1="55452" y1="43889" x2="39443" y2="39722"/>
                        <a14:foregroundMark x1="39443" y1="39722" x2="37587" y2="36389"/>
                        <a14:foregroundMark x1="45940" y1="44444" x2="52900" y2="46111"/>
                        <a14:foregroundMark x1="70766" y1="26389" x2="83063" y2="18889"/>
                        <a14:foregroundMark x1="83063" y1="18889" x2="87703" y2="33889"/>
                        <a14:foregroundMark x1="87703" y1="33889" x2="70766" y2="32500"/>
                        <a14:foregroundMark x1="70766" y1="32500" x2="68910" y2="25000"/>
                        <a14:foregroundMark x1="90719" y1="27778" x2="79350" y2="43333"/>
                        <a14:foregroundMark x1="79350" y1="43333" x2="78190" y2="44167"/>
                        <a14:foregroundMark x1="80510" y1="29167" x2="80510" y2="28056"/>
                        <a14:foregroundMark x1="71462" y1="39444" x2="77726" y2="46667"/>
                      </a14:backgroundRemoval>
                    </a14:imgEffect>
                  </a14:imgLayer>
                </a14:imgProps>
              </a:ext>
              <a:ext uri="{28A0092B-C50C-407E-A947-70E740481C1C}">
                <a14:useLocalDpi xmlns:a14="http://schemas.microsoft.com/office/drawing/2010/main" val="0"/>
              </a:ext>
            </a:extLst>
          </a:blip>
          <a:srcRect t="7289" b="43237"/>
          <a:stretch/>
        </p:blipFill>
        <p:spPr bwMode="auto">
          <a:xfrm>
            <a:off x="9899650" y="1762261"/>
            <a:ext cx="1412383" cy="58365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6AEFB625-940F-C32B-7BB4-0D1B0F7704A1}"/>
              </a:ext>
            </a:extLst>
          </p:cNvPr>
          <p:cNvPicPr>
            <a:picLocks noChangeAspect="1"/>
          </p:cNvPicPr>
          <p:nvPr/>
        </p:nvPicPr>
        <p:blipFill rotWithShape="1">
          <a:blip r:embed="rId8"/>
          <a:srcRect r="82129" b="67080"/>
          <a:stretch/>
        </p:blipFill>
        <p:spPr>
          <a:xfrm>
            <a:off x="8646116" y="3282468"/>
            <a:ext cx="840707" cy="920983"/>
          </a:xfrm>
          <a:prstGeom prst="rect">
            <a:avLst/>
          </a:prstGeom>
        </p:spPr>
      </p:pic>
      <p:pic>
        <p:nvPicPr>
          <p:cNvPr id="7" name="Image 6">
            <a:extLst>
              <a:ext uri="{FF2B5EF4-FFF2-40B4-BE49-F238E27FC236}">
                <a16:creationId xmlns:a16="http://schemas.microsoft.com/office/drawing/2014/main" id="{AA93A72D-9D7D-0A28-8FC1-E11E86993FBA}"/>
              </a:ext>
            </a:extLst>
          </p:cNvPr>
          <p:cNvPicPr>
            <a:picLocks noChangeAspect="1"/>
          </p:cNvPicPr>
          <p:nvPr/>
        </p:nvPicPr>
        <p:blipFill>
          <a:blip r:embed="rId11"/>
          <a:stretch>
            <a:fillRect/>
          </a:stretch>
        </p:blipFill>
        <p:spPr>
          <a:xfrm>
            <a:off x="3345588" y="2345912"/>
            <a:ext cx="4761389" cy="2292295"/>
          </a:xfrm>
          <a:prstGeom prst="rect">
            <a:avLst/>
          </a:prstGeom>
        </p:spPr>
      </p:pic>
    </p:spTree>
    <p:extLst>
      <p:ext uri="{BB962C8B-B14F-4D97-AF65-F5344CB8AC3E}">
        <p14:creationId xmlns:p14="http://schemas.microsoft.com/office/powerpoint/2010/main" val="413827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8" fill="hold" grpId="0" nodeType="withEffect">
                                  <p:stCondLst>
                                    <p:cond delay="0"/>
                                  </p:stCondLst>
                                  <p:iterate type="wd">
                                    <p:tmPct val="10000"/>
                                  </p:iterate>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par>
                                <p:cTn id="11" presetID="22" presetClass="entr" presetSubtype="8" fill="hold" nodeType="withEffect">
                                  <p:stCondLst>
                                    <p:cond delay="0"/>
                                  </p:stCondLst>
                                  <p:iterate type="wd">
                                    <p:tmPct val="10000"/>
                                  </p:iterate>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iterate type="wd">
                                    <p:tmPct val="10000"/>
                                  </p:iterate>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Graphic spid="1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B9075390-6B5E-4B4E-94E8-19574AC1E5A3}"/>
              </a:ext>
            </a:extLst>
          </p:cNvPr>
          <p:cNvPicPr>
            <a:picLocks noChangeAspect="1"/>
          </p:cNvPicPr>
          <p:nvPr/>
        </p:nvPicPr>
        <p:blipFill>
          <a:blip r:embed="rId4"/>
          <a:stretch>
            <a:fillRect/>
          </a:stretch>
        </p:blipFill>
        <p:spPr>
          <a:xfrm>
            <a:off x="772958" y="1320923"/>
            <a:ext cx="9631257" cy="5149891"/>
          </a:xfrm>
          <a:prstGeom prst="rect">
            <a:avLst/>
          </a:prstGeom>
        </p:spPr>
      </p:pic>
      <p:sp>
        <p:nvSpPr>
          <p:cNvPr id="10" name="Larme 31">
            <a:extLst>
              <a:ext uri="{FF2B5EF4-FFF2-40B4-BE49-F238E27FC236}">
                <a16:creationId xmlns:a16="http://schemas.microsoft.com/office/drawing/2014/main" id="{BC7C02C7-A48E-40EE-B7EF-1A41298F2A10}"/>
              </a:ext>
            </a:extLst>
          </p:cNvPr>
          <p:cNvSpPr/>
          <p:nvPr/>
        </p:nvSpPr>
        <p:spPr>
          <a:xfrm>
            <a:off x="887187" y="1659137"/>
            <a:ext cx="292896" cy="273562"/>
          </a:xfrm>
          <a:prstGeom prst="teardrop">
            <a:avLst/>
          </a:prstGeom>
          <a:solidFill>
            <a:srgbClr val="002B2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fr-FR" sz="1600" b="1">
                <a:solidFill>
                  <a:prstClr val="white"/>
                </a:solidFill>
                <a:latin typeface="Source Sans Pro"/>
              </a:rPr>
              <a:t>1</a:t>
            </a:r>
            <a:endParaRPr lang="fr-FR" b="1">
              <a:solidFill>
                <a:prstClr val="white"/>
              </a:solidFill>
              <a:latin typeface="Source Sans Pro"/>
            </a:endParaRPr>
          </a:p>
        </p:txBody>
      </p:sp>
      <p:sp>
        <p:nvSpPr>
          <p:cNvPr id="11" name="Larme 31">
            <a:extLst>
              <a:ext uri="{FF2B5EF4-FFF2-40B4-BE49-F238E27FC236}">
                <a16:creationId xmlns:a16="http://schemas.microsoft.com/office/drawing/2014/main" id="{D2879F72-244B-4C44-AB15-DE2F84D060D4}"/>
              </a:ext>
            </a:extLst>
          </p:cNvPr>
          <p:cNvSpPr/>
          <p:nvPr/>
        </p:nvSpPr>
        <p:spPr>
          <a:xfrm>
            <a:off x="7573737" y="2059187"/>
            <a:ext cx="292896" cy="273562"/>
          </a:xfrm>
          <a:prstGeom prst="teardrop">
            <a:avLst/>
          </a:prstGeom>
          <a:solidFill>
            <a:srgbClr val="002B2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fr-FR" sz="1600" b="1">
                <a:solidFill>
                  <a:prstClr val="white"/>
                </a:solidFill>
                <a:latin typeface="Source Sans Pro"/>
              </a:rPr>
              <a:t>2</a:t>
            </a:r>
            <a:endParaRPr lang="fr-FR" b="1">
              <a:solidFill>
                <a:prstClr val="white"/>
              </a:solidFill>
              <a:latin typeface="Source Sans Pro"/>
            </a:endParaRPr>
          </a:p>
        </p:txBody>
      </p:sp>
      <p:sp>
        <p:nvSpPr>
          <p:cNvPr id="12" name="Larme 31">
            <a:extLst>
              <a:ext uri="{FF2B5EF4-FFF2-40B4-BE49-F238E27FC236}">
                <a16:creationId xmlns:a16="http://schemas.microsoft.com/office/drawing/2014/main" id="{52075B9B-9AE4-4CBC-942A-A6003155C559}"/>
              </a:ext>
            </a:extLst>
          </p:cNvPr>
          <p:cNvSpPr/>
          <p:nvPr/>
        </p:nvSpPr>
        <p:spPr>
          <a:xfrm>
            <a:off x="3452587" y="4376937"/>
            <a:ext cx="292896" cy="273562"/>
          </a:xfrm>
          <a:prstGeom prst="teardrop">
            <a:avLst/>
          </a:prstGeom>
          <a:solidFill>
            <a:srgbClr val="002B2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fr-FR" sz="1600" b="1">
                <a:solidFill>
                  <a:prstClr val="white"/>
                </a:solidFill>
                <a:latin typeface="Source Sans Pro"/>
              </a:rPr>
              <a:t>3</a:t>
            </a:r>
            <a:endParaRPr lang="fr-FR" b="1">
              <a:solidFill>
                <a:prstClr val="white"/>
              </a:solidFill>
              <a:latin typeface="Source Sans Pro"/>
            </a:endParaRPr>
          </a:p>
        </p:txBody>
      </p:sp>
      <p:sp>
        <p:nvSpPr>
          <p:cNvPr id="13" name="Larme 31">
            <a:extLst>
              <a:ext uri="{FF2B5EF4-FFF2-40B4-BE49-F238E27FC236}">
                <a16:creationId xmlns:a16="http://schemas.microsoft.com/office/drawing/2014/main" id="{D91406BB-6AD1-469E-B93F-4F068082960D}"/>
              </a:ext>
            </a:extLst>
          </p:cNvPr>
          <p:cNvSpPr/>
          <p:nvPr/>
        </p:nvSpPr>
        <p:spPr>
          <a:xfrm>
            <a:off x="3452587" y="5094487"/>
            <a:ext cx="292896" cy="273562"/>
          </a:xfrm>
          <a:prstGeom prst="teardrop">
            <a:avLst/>
          </a:prstGeom>
          <a:solidFill>
            <a:srgbClr val="002B2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fr-FR" sz="1600" b="1">
                <a:solidFill>
                  <a:prstClr val="white"/>
                </a:solidFill>
                <a:latin typeface="Source Sans Pro"/>
              </a:rPr>
              <a:t>4</a:t>
            </a:r>
            <a:endParaRPr lang="fr-FR" b="1">
              <a:solidFill>
                <a:prstClr val="white"/>
              </a:solidFill>
              <a:latin typeface="Source Sans Pro"/>
            </a:endParaRPr>
          </a:p>
        </p:txBody>
      </p:sp>
      <p:sp>
        <p:nvSpPr>
          <p:cNvPr id="14" name="Larme 31">
            <a:extLst>
              <a:ext uri="{FF2B5EF4-FFF2-40B4-BE49-F238E27FC236}">
                <a16:creationId xmlns:a16="http://schemas.microsoft.com/office/drawing/2014/main" id="{83F20021-5CA8-4CBA-B95D-82012E4E244E}"/>
              </a:ext>
            </a:extLst>
          </p:cNvPr>
          <p:cNvSpPr/>
          <p:nvPr/>
        </p:nvSpPr>
        <p:spPr>
          <a:xfrm>
            <a:off x="3452587" y="5824929"/>
            <a:ext cx="292896" cy="273562"/>
          </a:xfrm>
          <a:prstGeom prst="teardrop">
            <a:avLst/>
          </a:prstGeom>
          <a:solidFill>
            <a:srgbClr val="002B2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fr-FR" sz="1600" b="1">
                <a:solidFill>
                  <a:prstClr val="white"/>
                </a:solidFill>
                <a:latin typeface="Source Sans Pro"/>
              </a:rPr>
              <a:t>5</a:t>
            </a:r>
            <a:endParaRPr lang="fr-FR" b="1">
              <a:solidFill>
                <a:prstClr val="white"/>
              </a:solidFill>
              <a:latin typeface="Source Sans Pro"/>
            </a:endParaRPr>
          </a:p>
        </p:txBody>
      </p:sp>
      <p:sp>
        <p:nvSpPr>
          <p:cNvPr id="18" name="Titre 1">
            <a:extLst>
              <a:ext uri="{FF2B5EF4-FFF2-40B4-BE49-F238E27FC236}">
                <a16:creationId xmlns:a16="http://schemas.microsoft.com/office/drawing/2014/main" id="{41F59D7D-0439-41BF-B208-78A69EBE92B8}"/>
              </a:ext>
            </a:extLst>
          </p:cNvPr>
          <p:cNvSpPr>
            <a:spLocks noGrp="1"/>
          </p:cNvSpPr>
          <p:nvPr>
            <p:ph type="title"/>
          </p:nvPr>
        </p:nvSpPr>
        <p:spPr>
          <a:xfrm>
            <a:off x="432000" y="478525"/>
            <a:ext cx="11328000" cy="315407"/>
          </a:xfrm>
        </p:spPr>
        <p:txBody>
          <a:bodyPr/>
          <a:lstStyle/>
          <a:p>
            <a:r>
              <a:rPr lang="fr-FR" dirty="0"/>
              <a:t>USER JOURNEY</a:t>
            </a:r>
          </a:p>
        </p:txBody>
      </p:sp>
      <p:sp>
        <p:nvSpPr>
          <p:cNvPr id="19" name="Espace réservé du contenu 3">
            <a:extLst>
              <a:ext uri="{FF2B5EF4-FFF2-40B4-BE49-F238E27FC236}">
                <a16:creationId xmlns:a16="http://schemas.microsoft.com/office/drawing/2014/main" id="{202549EA-9FD6-4921-8835-3CBFC8865FBA}"/>
              </a:ext>
            </a:extLst>
          </p:cNvPr>
          <p:cNvSpPr txBox="1">
            <a:spLocks/>
          </p:cNvSpPr>
          <p:nvPr/>
        </p:nvSpPr>
        <p:spPr>
          <a:xfrm>
            <a:off x="433917" y="1007936"/>
            <a:ext cx="11328000" cy="258597"/>
          </a:xfrm>
          <a:prstGeom prst="rect">
            <a:avLst/>
          </a:prstGeom>
        </p:spPr>
        <p:txBody>
          <a:bodyPr/>
          <a:lstStyle>
            <a:lvl1pPr marL="0" indent="0" algn="l" defTabSz="1219170" rtl="0" eaLnBrk="1" latinLnBrk="0" hangingPunct="1">
              <a:lnSpc>
                <a:spcPct val="90000"/>
              </a:lnSpc>
              <a:spcBef>
                <a:spcPts val="1067"/>
              </a:spcBef>
              <a:buClr>
                <a:schemeClr val="tx1">
                  <a:lumMod val="75000"/>
                  <a:lumOff val="25000"/>
                </a:schemeClr>
              </a:buClr>
              <a:buSzPct val="90000"/>
              <a:buFont typeface="Arial" pitchFamily="34" charset="0"/>
              <a:buNone/>
              <a:defRPr lang="en-US" sz="1600" b="1" kern="1200" baseline="0" noProof="0" dirty="0" smtClean="0">
                <a:solidFill>
                  <a:schemeClr val="tx1"/>
                </a:solidFill>
                <a:latin typeface="+mn-lt"/>
                <a:ea typeface="+mn-ea"/>
                <a:cs typeface="Arial" pitchFamily="34" charset="0"/>
              </a:defRPr>
            </a:lvl1pPr>
            <a:lvl2pPr marL="383990" indent="-191995" algn="l" defTabSz="1219170" rtl="0" eaLnBrk="1" latinLnBrk="0" hangingPunct="1">
              <a:lnSpc>
                <a:spcPct val="90000"/>
              </a:lnSpc>
              <a:spcBef>
                <a:spcPts val="800"/>
              </a:spcBef>
              <a:buClrTx/>
              <a:buSzPct val="100000"/>
              <a:buFont typeface="Wingdings" panose="05000000000000000000" pitchFamily="2" charset="2"/>
              <a:buChar char=""/>
              <a:defRPr lang="en-US" sz="1600" kern="1200" noProof="0" dirty="0" smtClean="0">
                <a:solidFill>
                  <a:schemeClr val="tx1"/>
                </a:solidFill>
                <a:latin typeface="+mn-lt"/>
                <a:ea typeface="+mn-ea"/>
                <a:cs typeface="Arial" pitchFamily="34" charset="0"/>
              </a:defRPr>
            </a:lvl2pPr>
            <a:lvl3pPr marL="575986" indent="-191995" algn="l" defTabSz="1219170" rtl="0" eaLnBrk="1" latinLnBrk="0" hangingPunct="1">
              <a:lnSpc>
                <a:spcPct val="90000"/>
              </a:lnSpc>
              <a:spcBef>
                <a:spcPts val="800"/>
              </a:spcBef>
              <a:buClr>
                <a:schemeClr val="tx1"/>
              </a:buClr>
              <a:buSzPct val="100000"/>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3pPr>
            <a:lvl4pPr marL="767981" indent="-191995" algn="l" defTabSz="1219170" rtl="0" eaLnBrk="1" latinLnBrk="0" hangingPunct="1">
              <a:lnSpc>
                <a:spcPct val="90000"/>
              </a:lnSpc>
              <a:spcBef>
                <a:spcPts val="533"/>
              </a:spcBef>
              <a:buClrTx/>
              <a:buFont typeface="Source Sans Pro" panose="020B0503030403020204" pitchFamily="34" charset="0"/>
              <a:buChar char="-"/>
              <a:defRPr lang="en-US" sz="1600" kern="1200" noProof="0" dirty="0" smtClean="0">
                <a:solidFill>
                  <a:schemeClr val="tx1"/>
                </a:solidFill>
                <a:latin typeface="+mn-lt"/>
                <a:ea typeface="+mn-ea"/>
                <a:cs typeface="Arial" pitchFamily="34" charset="0"/>
              </a:defRPr>
            </a:lvl4pPr>
            <a:lvl5pPr marL="0" indent="0" algn="l" defTabSz="1219170" rtl="0" eaLnBrk="1" latinLnBrk="0" hangingPunct="1">
              <a:spcBef>
                <a:spcPts val="2667"/>
              </a:spcBef>
              <a:buClr>
                <a:schemeClr val="tx2"/>
              </a:buClr>
              <a:buFontTx/>
              <a:buNone/>
              <a:defRPr lang="en-US" sz="1600" b="1" kern="1200" cap="all" baseline="0" noProof="0" dirty="0">
                <a:solidFill>
                  <a:schemeClr val="bg2"/>
                </a:solidFill>
                <a:latin typeface="+mn-lt"/>
                <a:ea typeface="Source Sans Pro Black" panose="020B0803030403020204" pitchFamily="34" charset="0"/>
                <a:cs typeface="Arial" pitchFamily="34" charset="0"/>
              </a:defRPr>
            </a:lvl5pPr>
            <a:lvl6pPr marL="3352716" indent="-304792" algn="l" defTabSz="1219170" rtl="0" eaLnBrk="1" latinLnBrk="0" hangingPunct="1">
              <a:spcBef>
                <a:spcPct val="20000"/>
              </a:spcBef>
              <a:buFont typeface="Arial" pitchFamily="34" charset="0"/>
              <a:buNone/>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fr-FR"/>
              <a:t>EXAMPLE OF USER JOURNEY</a:t>
            </a:r>
          </a:p>
        </p:txBody>
      </p:sp>
    </p:spTree>
    <p:custDataLst>
      <p:tags r:id="rId1"/>
    </p:custDataLst>
    <p:extLst>
      <p:ext uri="{BB962C8B-B14F-4D97-AF65-F5344CB8AC3E}">
        <p14:creationId xmlns:p14="http://schemas.microsoft.com/office/powerpoint/2010/main" val="6743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FCA3D66-A138-465E-B88A-25FEE35EC481}"/>
              </a:ext>
            </a:extLst>
          </p:cNvPr>
          <p:cNvGrpSpPr/>
          <p:nvPr/>
        </p:nvGrpSpPr>
        <p:grpSpPr>
          <a:xfrm>
            <a:off x="3707924" y="1289150"/>
            <a:ext cx="5386648" cy="1661386"/>
            <a:chOff x="3566156" y="1496106"/>
            <a:chExt cx="5386648" cy="1661385"/>
          </a:xfrm>
        </p:grpSpPr>
        <p:grpSp>
          <p:nvGrpSpPr>
            <p:cNvPr id="1038" name="Group 1037">
              <a:extLst>
                <a:ext uri="{FF2B5EF4-FFF2-40B4-BE49-F238E27FC236}">
                  <a16:creationId xmlns:a16="http://schemas.microsoft.com/office/drawing/2014/main" id="{2C222C67-F72D-4E7C-94B0-F2DCD22C2DDE}"/>
                </a:ext>
              </a:extLst>
            </p:cNvPr>
            <p:cNvGrpSpPr/>
            <p:nvPr/>
          </p:nvGrpSpPr>
          <p:grpSpPr>
            <a:xfrm>
              <a:off x="3566156" y="1529900"/>
              <a:ext cx="5103677" cy="1627591"/>
              <a:chOff x="3566156" y="1529900"/>
              <a:chExt cx="5103677" cy="1627591"/>
            </a:xfrm>
          </p:grpSpPr>
          <p:sp>
            <p:nvSpPr>
              <p:cNvPr id="72" name="Rectangle 71">
                <a:extLst>
                  <a:ext uri="{FF2B5EF4-FFF2-40B4-BE49-F238E27FC236}">
                    <a16:creationId xmlns:a16="http://schemas.microsoft.com/office/drawing/2014/main" id="{DF3CE64F-5106-40A3-8CBE-3C5DF8AE58C1}"/>
                  </a:ext>
                </a:extLst>
              </p:cNvPr>
              <p:cNvSpPr/>
              <p:nvPr/>
            </p:nvSpPr>
            <p:spPr>
              <a:xfrm>
                <a:off x="3566156" y="1746486"/>
                <a:ext cx="5103677" cy="1389013"/>
              </a:xfrm>
              <a:prstGeom prst="rect">
                <a:avLst/>
              </a:prstGeom>
              <a:solidFill>
                <a:schemeClr val="bg1">
                  <a:lumMod val="85000"/>
                </a:schemeClr>
              </a:solidFill>
              <a:ln>
                <a:solidFill>
                  <a:srgbClr val="000000">
                    <a:alpha val="5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fr-FR" dirty="0">
                  <a:solidFill>
                    <a:prstClr val="white"/>
                  </a:solidFill>
                  <a:latin typeface="Source Sans Pro"/>
                </a:endParaRPr>
              </a:p>
            </p:txBody>
          </p:sp>
          <p:pic>
            <p:nvPicPr>
              <p:cNvPr id="73" name="Picture 22" descr="Quick tips for Dialogflow REST API users - Mining Business Data">
                <a:extLst>
                  <a:ext uri="{FF2B5EF4-FFF2-40B4-BE49-F238E27FC236}">
                    <a16:creationId xmlns:a16="http://schemas.microsoft.com/office/drawing/2014/main" id="{6F218F40-28DE-4042-82A9-5ABAD19150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315" y="2144834"/>
                <a:ext cx="556260" cy="556260"/>
              </a:xfrm>
              <a:prstGeom prst="rect">
                <a:avLst/>
              </a:prstGeom>
              <a:noFill/>
              <a:extLst>
                <a:ext uri="{909E8E84-426E-40DD-AFC4-6F175D3DCCD1}">
                  <a14:hiddenFill xmlns:a14="http://schemas.microsoft.com/office/drawing/2010/main">
                    <a:solidFill>
                      <a:srgbClr val="FFFFFF"/>
                    </a:solidFill>
                  </a14:hiddenFill>
                </a:ext>
              </a:extLst>
            </p:spPr>
          </p:pic>
          <p:pic>
            <p:nvPicPr>
              <p:cNvPr id="75" name="Image 61">
                <a:extLst>
                  <a:ext uri="{FF2B5EF4-FFF2-40B4-BE49-F238E27FC236}">
                    <a16:creationId xmlns:a16="http://schemas.microsoft.com/office/drawing/2014/main" id="{1FD5A558-A31A-49E9-9146-C7BC51046D74}"/>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5468573" y="1951072"/>
                <a:ext cx="1066892" cy="1060796"/>
              </a:xfrm>
              <a:prstGeom prst="rect">
                <a:avLst/>
              </a:prstGeom>
            </p:spPr>
          </p:pic>
          <p:sp>
            <p:nvSpPr>
              <p:cNvPr id="76" name="ZoneTexte 11">
                <a:extLst>
                  <a:ext uri="{FF2B5EF4-FFF2-40B4-BE49-F238E27FC236}">
                    <a16:creationId xmlns:a16="http://schemas.microsoft.com/office/drawing/2014/main" id="{FF64A2B4-BEC6-4F2C-B2DB-9425CCDA4B4C}"/>
                  </a:ext>
                </a:extLst>
              </p:cNvPr>
              <p:cNvSpPr txBox="1"/>
              <p:nvPr/>
            </p:nvSpPr>
            <p:spPr>
              <a:xfrm>
                <a:off x="5587515" y="2911270"/>
                <a:ext cx="756938" cy="246221"/>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r>
                  <a:rPr lang="fr-FR" sz="1000" b="1" dirty="0">
                    <a:solidFill>
                      <a:srgbClr val="010101"/>
                    </a:solidFill>
                    <a:latin typeface="Roboto"/>
                  </a:rPr>
                  <a:t>Controller</a:t>
                </a:r>
              </a:p>
            </p:txBody>
          </p:sp>
          <p:pic>
            <p:nvPicPr>
              <p:cNvPr id="100" name="Picture 18" descr="Apache Airflow Documentation — Airflow Documentation">
                <a:extLst>
                  <a:ext uri="{FF2B5EF4-FFF2-40B4-BE49-F238E27FC236}">
                    <a16:creationId xmlns:a16="http://schemas.microsoft.com/office/drawing/2014/main" id="{9FABB904-4CEE-4DE4-B628-0523A2C05DE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0118" y="2095867"/>
                <a:ext cx="699211" cy="699211"/>
              </a:xfrm>
              <a:prstGeom prst="rect">
                <a:avLst/>
              </a:prstGeom>
              <a:noFill/>
              <a:extLst>
                <a:ext uri="{909E8E84-426E-40DD-AFC4-6F175D3DCCD1}">
                  <a14:hiddenFill xmlns:a14="http://schemas.microsoft.com/office/drawing/2010/main">
                    <a:solidFill>
                      <a:srgbClr val="FFFFFF"/>
                    </a:solidFill>
                  </a14:hiddenFill>
                </a:ext>
              </a:extLst>
            </p:spPr>
          </p:pic>
          <p:sp>
            <p:nvSpPr>
              <p:cNvPr id="116" name="ZoneTexte 51">
                <a:extLst>
                  <a:ext uri="{FF2B5EF4-FFF2-40B4-BE49-F238E27FC236}">
                    <a16:creationId xmlns:a16="http://schemas.microsoft.com/office/drawing/2014/main" id="{523C824F-DD19-4CE8-A5DB-60E16AC416F8}"/>
                  </a:ext>
                </a:extLst>
              </p:cNvPr>
              <p:cNvSpPr txBox="1"/>
              <p:nvPr/>
            </p:nvSpPr>
            <p:spPr>
              <a:xfrm>
                <a:off x="5220953" y="1529900"/>
                <a:ext cx="1664238" cy="246221"/>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r>
                  <a:rPr lang="fr-FR" sz="1000" b="1" dirty="0">
                    <a:solidFill>
                      <a:srgbClr val="010101"/>
                    </a:solidFill>
                    <a:latin typeface="Roboto"/>
                  </a:rPr>
                  <a:t>AIRFLOW Resource Plane</a:t>
                </a:r>
              </a:p>
            </p:txBody>
          </p:sp>
          <p:sp>
            <p:nvSpPr>
              <p:cNvPr id="117" name="ZoneTexte 52">
                <a:extLst>
                  <a:ext uri="{FF2B5EF4-FFF2-40B4-BE49-F238E27FC236}">
                    <a16:creationId xmlns:a16="http://schemas.microsoft.com/office/drawing/2014/main" id="{31BC867A-F901-4AF0-AA15-4F6A00784610}"/>
                  </a:ext>
                </a:extLst>
              </p:cNvPr>
              <p:cNvSpPr txBox="1"/>
              <p:nvPr/>
            </p:nvSpPr>
            <p:spPr>
              <a:xfrm>
                <a:off x="6810926" y="2826352"/>
                <a:ext cx="1348446" cy="246221"/>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r>
                  <a:rPr lang="fr-FR" sz="1000" b="1" dirty="0">
                    <a:solidFill>
                      <a:srgbClr val="010101"/>
                    </a:solidFill>
                    <a:latin typeface="Roboto"/>
                  </a:rPr>
                  <a:t>AIRFLOW SERVICES</a:t>
                </a:r>
              </a:p>
            </p:txBody>
          </p:sp>
          <p:pic>
            <p:nvPicPr>
              <p:cNvPr id="125" name="Picture 2" descr="IT Automation &amp; Orchestration - Govplace">
                <a:extLst>
                  <a:ext uri="{FF2B5EF4-FFF2-40B4-BE49-F238E27FC236}">
                    <a16:creationId xmlns:a16="http://schemas.microsoft.com/office/drawing/2014/main" id="{389D9044-E285-4C56-92C9-954E7F2EAB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59140" y="1992496"/>
                <a:ext cx="1511663" cy="972503"/>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EC3132F8-2F69-431B-BAAE-AD7D41B1A1C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76394" y="1496106"/>
              <a:ext cx="676410" cy="561102"/>
            </a:xfrm>
            <a:prstGeom prst="rect">
              <a:avLst/>
            </a:prstGeom>
          </p:spPr>
        </p:pic>
      </p:grpSp>
      <p:sp>
        <p:nvSpPr>
          <p:cNvPr id="2" name="Titre 1">
            <a:extLst>
              <a:ext uri="{FF2B5EF4-FFF2-40B4-BE49-F238E27FC236}">
                <a16:creationId xmlns:a16="http://schemas.microsoft.com/office/drawing/2014/main" id="{860EA7F0-8EE5-45DD-A271-A80C1DE64F36}"/>
              </a:ext>
            </a:extLst>
          </p:cNvPr>
          <p:cNvSpPr>
            <a:spLocks noGrp="1"/>
          </p:cNvSpPr>
          <p:nvPr>
            <p:ph type="title"/>
          </p:nvPr>
        </p:nvSpPr>
        <p:spPr>
          <a:xfrm>
            <a:off x="432000" y="472755"/>
            <a:ext cx="11328000" cy="321179"/>
          </a:xfrm>
        </p:spPr>
        <p:txBody>
          <a:bodyPr/>
          <a:lstStyle/>
          <a:p>
            <a:r>
              <a:rPr lang="fr-FR" dirty="0" err="1"/>
              <a:t>Deploy</a:t>
            </a:r>
            <a:r>
              <a:rPr lang="fr-FR" dirty="0"/>
              <a:t> IMMUTABLE ARTEFACT</a:t>
            </a:r>
          </a:p>
        </p:txBody>
      </p:sp>
      <p:grpSp>
        <p:nvGrpSpPr>
          <p:cNvPr id="1030" name="Group 1029">
            <a:extLst>
              <a:ext uri="{FF2B5EF4-FFF2-40B4-BE49-F238E27FC236}">
                <a16:creationId xmlns:a16="http://schemas.microsoft.com/office/drawing/2014/main" id="{77E1C541-D56F-46D1-8973-A9437B36D2FA}"/>
              </a:ext>
            </a:extLst>
          </p:cNvPr>
          <p:cNvGrpSpPr/>
          <p:nvPr/>
        </p:nvGrpSpPr>
        <p:grpSpPr>
          <a:xfrm>
            <a:off x="3068079" y="2216008"/>
            <a:ext cx="1149004" cy="309605"/>
            <a:chOff x="2926311" y="2057203"/>
            <a:chExt cx="1149004" cy="309605"/>
          </a:xfrm>
        </p:grpSpPr>
        <p:cxnSp>
          <p:nvCxnSpPr>
            <p:cNvPr id="96" name="Connecteur droit avec flèche 23">
              <a:extLst>
                <a:ext uri="{FF2B5EF4-FFF2-40B4-BE49-F238E27FC236}">
                  <a16:creationId xmlns:a16="http://schemas.microsoft.com/office/drawing/2014/main" id="{664A69B1-AB2C-48E9-8130-496364E2C51C}"/>
                </a:ext>
              </a:extLst>
            </p:cNvPr>
            <p:cNvCxnSpPr>
              <a:cxnSpLocks/>
              <a:stCxn id="102" idx="6"/>
              <a:endCxn id="73" idx="1"/>
            </p:cNvCxnSpPr>
            <p:nvPr/>
          </p:nvCxnSpPr>
          <p:spPr>
            <a:xfrm>
              <a:off x="2926311" y="2057203"/>
              <a:ext cx="114900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Larme 31">
              <a:extLst>
                <a:ext uri="{FF2B5EF4-FFF2-40B4-BE49-F238E27FC236}">
                  <a16:creationId xmlns:a16="http://schemas.microsoft.com/office/drawing/2014/main" id="{99927727-ECAF-4274-A4F3-28C176771FF0}"/>
                </a:ext>
              </a:extLst>
            </p:cNvPr>
            <p:cNvSpPr/>
            <p:nvPr/>
          </p:nvSpPr>
          <p:spPr>
            <a:xfrm>
              <a:off x="3056819" y="2093247"/>
              <a:ext cx="292896" cy="273561"/>
            </a:xfrm>
            <a:prstGeom prst="teardrop">
              <a:avLst/>
            </a:prstGeom>
            <a:solidFill>
              <a:srgbClr val="002B2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fr-FR" sz="1600" b="1" dirty="0">
                  <a:solidFill>
                    <a:prstClr val="white"/>
                  </a:solidFill>
                  <a:latin typeface="Source Sans Pro"/>
                </a:rPr>
                <a:t>1</a:t>
              </a:r>
              <a:endParaRPr lang="fr-FR" b="1" dirty="0">
                <a:solidFill>
                  <a:prstClr val="white"/>
                </a:solidFill>
                <a:latin typeface="Source Sans Pro"/>
              </a:endParaRPr>
            </a:p>
          </p:txBody>
        </p:sp>
      </p:grpSp>
      <p:grpSp>
        <p:nvGrpSpPr>
          <p:cNvPr id="1029" name="Group 1028">
            <a:extLst>
              <a:ext uri="{FF2B5EF4-FFF2-40B4-BE49-F238E27FC236}">
                <a16:creationId xmlns:a16="http://schemas.microsoft.com/office/drawing/2014/main" id="{2E0348ED-9FE2-4E56-BA42-8B3BB59A327F}"/>
              </a:ext>
            </a:extLst>
          </p:cNvPr>
          <p:cNvGrpSpPr/>
          <p:nvPr/>
        </p:nvGrpSpPr>
        <p:grpSpPr>
          <a:xfrm>
            <a:off x="2255531" y="1892008"/>
            <a:ext cx="1023074" cy="4196529"/>
            <a:chOff x="2113761" y="1733208"/>
            <a:chExt cx="1023073" cy="4196529"/>
          </a:xfrm>
        </p:grpSpPr>
        <p:sp>
          <p:nvSpPr>
            <p:cNvPr id="102" name="Ellipse 27">
              <a:extLst>
                <a:ext uri="{FF2B5EF4-FFF2-40B4-BE49-F238E27FC236}">
                  <a16:creationId xmlns:a16="http://schemas.microsoft.com/office/drawing/2014/main" id="{029402B6-1D72-480C-816D-6A27503C2CD3}"/>
                </a:ext>
              </a:extLst>
            </p:cNvPr>
            <p:cNvSpPr/>
            <p:nvPr/>
          </p:nvSpPr>
          <p:spPr>
            <a:xfrm>
              <a:off x="2263289" y="1733208"/>
              <a:ext cx="663019" cy="648000"/>
            </a:xfrm>
            <a:prstGeom prst="ellipse">
              <a:avLst/>
            </a:prstGeom>
            <a:solidFill>
              <a:schemeClr val="bg1"/>
            </a:solidFill>
            <a:ln>
              <a:solidFill>
                <a:srgbClr val="002B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fr-FR">
                <a:solidFill>
                  <a:prstClr val="white"/>
                </a:solidFill>
                <a:latin typeface="Source Sans Pro"/>
              </a:endParaRPr>
            </a:p>
          </p:txBody>
        </p:sp>
        <p:pic>
          <p:nvPicPr>
            <p:cNvPr id="103" name="Picture 14" descr="Fichier:User Circle.png — Wikipédia">
              <a:extLst>
                <a:ext uri="{FF2B5EF4-FFF2-40B4-BE49-F238E27FC236}">
                  <a16:creationId xmlns:a16="http://schemas.microsoft.com/office/drawing/2014/main" id="{638CF2F1-05FE-45BF-A6AC-61A18767D50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39081" y="1795619"/>
              <a:ext cx="527025" cy="527025"/>
            </a:xfrm>
            <a:prstGeom prst="rect">
              <a:avLst/>
            </a:prstGeom>
            <a:noFill/>
            <a:extLst>
              <a:ext uri="{909E8E84-426E-40DD-AFC4-6F175D3DCCD1}">
                <a14:hiddenFill xmlns:a14="http://schemas.microsoft.com/office/drawing/2010/main">
                  <a:solidFill>
                    <a:srgbClr val="FFFFFF"/>
                  </a:solidFill>
                </a14:hiddenFill>
              </a:ext>
            </a:extLst>
          </p:spPr>
        </p:pic>
        <p:cxnSp>
          <p:nvCxnSpPr>
            <p:cNvPr id="104" name="Connecteur droit 29">
              <a:extLst>
                <a:ext uri="{FF2B5EF4-FFF2-40B4-BE49-F238E27FC236}">
                  <a16:creationId xmlns:a16="http://schemas.microsoft.com/office/drawing/2014/main" id="{37EA80E4-255B-4A5A-B104-1521319FEFD8}"/>
                </a:ext>
              </a:extLst>
            </p:cNvPr>
            <p:cNvCxnSpPr>
              <a:cxnSpLocks/>
              <a:endCxn id="102" idx="4"/>
            </p:cNvCxnSpPr>
            <p:nvPr/>
          </p:nvCxnSpPr>
          <p:spPr>
            <a:xfrm flipV="1">
              <a:off x="2594165" y="2381208"/>
              <a:ext cx="634" cy="125663"/>
            </a:xfrm>
            <a:prstGeom prst="line">
              <a:avLst/>
            </a:prstGeom>
            <a:ln w="19050">
              <a:solidFill>
                <a:srgbClr val="002B2F"/>
              </a:solidFill>
              <a:tailEnd type="non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DF6EA269-8CCC-4DF4-A145-B6A476CD8962}"/>
                </a:ext>
              </a:extLst>
            </p:cNvPr>
            <p:cNvSpPr/>
            <p:nvPr/>
          </p:nvSpPr>
          <p:spPr>
            <a:xfrm>
              <a:off x="2113761" y="2506870"/>
              <a:ext cx="1023073" cy="3422867"/>
            </a:xfrm>
            <a:prstGeom prst="rect">
              <a:avLst/>
            </a:prstGeom>
            <a:solidFill>
              <a:schemeClr val="bg1">
                <a:lumMod val="95000"/>
                <a:alpha val="20000"/>
              </a:schemeClr>
            </a:solidFill>
            <a:ln>
              <a:solidFill>
                <a:srgbClr val="00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fr-FR">
                <a:solidFill>
                  <a:prstClr val="white"/>
                </a:solidFill>
                <a:latin typeface="Source Sans Pro"/>
              </a:endParaRPr>
            </a:p>
          </p:txBody>
        </p:sp>
        <p:pic>
          <p:nvPicPr>
            <p:cNvPr id="173" name="Picture 14" descr="Migrating Existing Projects to Salesforce DX | Developer Force Blog">
              <a:extLst>
                <a:ext uri="{FF2B5EF4-FFF2-40B4-BE49-F238E27FC236}">
                  <a16:creationId xmlns:a16="http://schemas.microsoft.com/office/drawing/2014/main" id="{585D2F1C-40C9-4D12-A61C-085F63CD69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30625" y="2598925"/>
              <a:ext cx="589344" cy="589344"/>
            </a:xfrm>
            <a:prstGeom prst="rect">
              <a:avLst/>
            </a:prstGeom>
            <a:noFill/>
            <a:extLst>
              <a:ext uri="{909E8E84-426E-40DD-AFC4-6F175D3DCCD1}">
                <a14:hiddenFill xmlns:a14="http://schemas.microsoft.com/office/drawing/2010/main">
                  <a:solidFill>
                    <a:srgbClr val="FFFFFF"/>
                  </a:solidFill>
                </a14:hiddenFill>
              </a:ext>
            </a:extLst>
          </p:spPr>
        </p:pic>
        <p:sp>
          <p:nvSpPr>
            <p:cNvPr id="174" name="ZoneTexte 5">
              <a:extLst>
                <a:ext uri="{FF2B5EF4-FFF2-40B4-BE49-F238E27FC236}">
                  <a16:creationId xmlns:a16="http://schemas.microsoft.com/office/drawing/2014/main" id="{0E2CD345-E28B-4481-BC2B-747345A36024}"/>
                </a:ext>
              </a:extLst>
            </p:cNvPr>
            <p:cNvSpPr txBox="1"/>
            <p:nvPr/>
          </p:nvSpPr>
          <p:spPr>
            <a:xfrm>
              <a:off x="2132649" y="3197603"/>
              <a:ext cx="985297" cy="230832"/>
            </a:xfrm>
            <a:prstGeom prst="rect">
              <a:avLst/>
            </a:prstGeom>
            <a:noFill/>
          </p:spPr>
          <p:txBody>
            <a:bodyPr wrap="square" rtlCol="0">
              <a:spAutoFit/>
            </a:bodyPr>
            <a:lstStyle/>
            <a:p>
              <a:pPr algn="ctr" defTabSz="1219170"/>
              <a:r>
                <a:rPr lang="fr-FR" sz="900" b="1" dirty="0">
                  <a:solidFill>
                    <a:srgbClr val="010101"/>
                  </a:solidFill>
                  <a:latin typeface="Roboto"/>
                </a:rPr>
                <a:t>DAG/Plugins</a:t>
              </a:r>
            </a:p>
          </p:txBody>
        </p:sp>
        <p:grpSp>
          <p:nvGrpSpPr>
            <p:cNvPr id="175" name="Groupe 6">
              <a:extLst>
                <a:ext uri="{FF2B5EF4-FFF2-40B4-BE49-F238E27FC236}">
                  <a16:creationId xmlns:a16="http://schemas.microsoft.com/office/drawing/2014/main" id="{1D8C1A24-5169-44C7-A751-DE5C46B5E720}"/>
                </a:ext>
              </a:extLst>
            </p:cNvPr>
            <p:cNvGrpSpPr/>
            <p:nvPr/>
          </p:nvGrpSpPr>
          <p:grpSpPr>
            <a:xfrm>
              <a:off x="2191526" y="3487319"/>
              <a:ext cx="867544" cy="801431"/>
              <a:chOff x="2531075" y="2933449"/>
              <a:chExt cx="1224718" cy="1429888"/>
            </a:xfrm>
          </p:grpSpPr>
          <p:grpSp>
            <p:nvGrpSpPr>
              <p:cNvPr id="176" name="Groupe 7">
                <a:extLst>
                  <a:ext uri="{FF2B5EF4-FFF2-40B4-BE49-F238E27FC236}">
                    <a16:creationId xmlns:a16="http://schemas.microsoft.com/office/drawing/2014/main" id="{BF2097B0-9DCA-414A-9684-D351A1C49997}"/>
                  </a:ext>
                </a:extLst>
              </p:cNvPr>
              <p:cNvGrpSpPr/>
              <p:nvPr/>
            </p:nvGrpSpPr>
            <p:grpSpPr>
              <a:xfrm>
                <a:off x="2705997" y="2933449"/>
                <a:ext cx="831980" cy="1053372"/>
                <a:chOff x="1064855" y="2643158"/>
                <a:chExt cx="831980" cy="1053372"/>
              </a:xfrm>
            </p:grpSpPr>
            <p:sp>
              <p:nvSpPr>
                <p:cNvPr id="178" name="Ellipse 9">
                  <a:extLst>
                    <a:ext uri="{FF2B5EF4-FFF2-40B4-BE49-F238E27FC236}">
                      <a16:creationId xmlns:a16="http://schemas.microsoft.com/office/drawing/2014/main" id="{B0812FC4-4067-4310-943E-145200BE20C9}"/>
                    </a:ext>
                  </a:extLst>
                </p:cNvPr>
                <p:cNvSpPr/>
                <p:nvPr/>
              </p:nvSpPr>
              <p:spPr>
                <a:xfrm>
                  <a:off x="1064855" y="2643158"/>
                  <a:ext cx="831980" cy="1053372"/>
                </a:xfrm>
                <a:prstGeom prst="ellipse">
                  <a:avLst/>
                </a:prstGeom>
                <a:solidFill>
                  <a:schemeClr val="accent1">
                    <a:lumMod val="20000"/>
                    <a:lumOff val="8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fr-FR" dirty="0">
                    <a:solidFill>
                      <a:prstClr val="white"/>
                    </a:solidFill>
                    <a:latin typeface="Source Sans Pro"/>
                  </a:endParaRPr>
                </a:p>
              </p:txBody>
            </p:sp>
            <p:pic>
              <p:nvPicPr>
                <p:cNvPr id="179" name="Graphique 10">
                  <a:extLst>
                    <a:ext uri="{FF2B5EF4-FFF2-40B4-BE49-F238E27FC236}">
                      <a16:creationId xmlns:a16="http://schemas.microsoft.com/office/drawing/2014/main" id="{9A58F4C8-0041-415E-8D6B-BC27079EEC8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27995" y="2943674"/>
                  <a:ext cx="494885" cy="434900"/>
                </a:xfrm>
                <a:prstGeom prst="rect">
                  <a:avLst/>
                </a:prstGeom>
              </p:spPr>
            </p:pic>
          </p:grpSp>
          <p:sp>
            <p:nvSpPr>
              <p:cNvPr id="177" name="ZoneTexte 8">
                <a:extLst>
                  <a:ext uri="{FF2B5EF4-FFF2-40B4-BE49-F238E27FC236}">
                    <a16:creationId xmlns:a16="http://schemas.microsoft.com/office/drawing/2014/main" id="{195A3B22-F013-40A1-A44B-597077B635BE}"/>
                  </a:ext>
                </a:extLst>
              </p:cNvPr>
              <p:cNvSpPr txBox="1"/>
              <p:nvPr/>
            </p:nvSpPr>
            <p:spPr>
              <a:xfrm>
                <a:off x="2531075" y="3951494"/>
                <a:ext cx="1224718" cy="411843"/>
              </a:xfrm>
              <a:prstGeom prst="rect">
                <a:avLst/>
              </a:prstGeom>
              <a:noFill/>
            </p:spPr>
            <p:txBody>
              <a:bodyPr wrap="none" rtlCol="0">
                <a:spAutoFit/>
              </a:bodyPr>
              <a:lstStyle>
                <a:defPPr>
                  <a:defRPr lang="fr-FR"/>
                </a:defPPr>
                <a:lvl1pPr>
                  <a:defRPr sz="1100"/>
                </a:lvl1pPr>
              </a:lstStyle>
              <a:p>
                <a:pPr algn="ctr" defTabSz="1219170"/>
                <a:r>
                  <a:rPr lang="fr-FR" sz="900" b="1" dirty="0">
                    <a:solidFill>
                      <a:srgbClr val="010101"/>
                    </a:solidFill>
                    <a:latin typeface="Roboto"/>
                  </a:rPr>
                  <a:t>PY Packages</a:t>
                </a:r>
              </a:p>
            </p:txBody>
          </p:sp>
        </p:grpSp>
        <p:grpSp>
          <p:nvGrpSpPr>
            <p:cNvPr id="180" name="Groupe 11">
              <a:extLst>
                <a:ext uri="{FF2B5EF4-FFF2-40B4-BE49-F238E27FC236}">
                  <a16:creationId xmlns:a16="http://schemas.microsoft.com/office/drawing/2014/main" id="{F29AF037-4957-4BEB-A6EE-FB52C15906DB}"/>
                </a:ext>
              </a:extLst>
            </p:cNvPr>
            <p:cNvGrpSpPr/>
            <p:nvPr/>
          </p:nvGrpSpPr>
          <p:grpSpPr>
            <a:xfrm>
              <a:off x="2157862" y="4281475"/>
              <a:ext cx="934870" cy="796250"/>
              <a:chOff x="854095" y="3765429"/>
              <a:chExt cx="1319761" cy="1420643"/>
            </a:xfrm>
          </p:grpSpPr>
          <p:grpSp>
            <p:nvGrpSpPr>
              <p:cNvPr id="181" name="Groupe 12">
                <a:extLst>
                  <a:ext uri="{FF2B5EF4-FFF2-40B4-BE49-F238E27FC236}">
                    <a16:creationId xmlns:a16="http://schemas.microsoft.com/office/drawing/2014/main" id="{DEBA6AE1-3779-4BAC-9F89-0FF70C1C1998}"/>
                  </a:ext>
                </a:extLst>
              </p:cNvPr>
              <p:cNvGrpSpPr/>
              <p:nvPr/>
            </p:nvGrpSpPr>
            <p:grpSpPr>
              <a:xfrm>
                <a:off x="1059447" y="3765429"/>
                <a:ext cx="831980" cy="1053372"/>
                <a:chOff x="1059447" y="3765429"/>
                <a:chExt cx="831980" cy="1053372"/>
              </a:xfrm>
            </p:grpSpPr>
            <p:sp>
              <p:nvSpPr>
                <p:cNvPr id="183" name="Ellipse 14">
                  <a:extLst>
                    <a:ext uri="{FF2B5EF4-FFF2-40B4-BE49-F238E27FC236}">
                      <a16:creationId xmlns:a16="http://schemas.microsoft.com/office/drawing/2014/main" id="{7718CFFE-BDDD-49E5-87B8-23F9F3948BE0}"/>
                    </a:ext>
                  </a:extLst>
                </p:cNvPr>
                <p:cNvSpPr/>
                <p:nvPr/>
              </p:nvSpPr>
              <p:spPr>
                <a:xfrm>
                  <a:off x="1059447" y="3765429"/>
                  <a:ext cx="831980" cy="1053372"/>
                </a:xfrm>
                <a:prstGeom prst="ellipse">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fr-FR" dirty="0">
                    <a:solidFill>
                      <a:prstClr val="white"/>
                    </a:solidFill>
                    <a:latin typeface="Source Sans Pro"/>
                  </a:endParaRPr>
                </a:p>
              </p:txBody>
            </p:sp>
            <p:pic>
              <p:nvPicPr>
                <p:cNvPr id="184" name="Picture 16" descr="How To Use The YUM History Command | Liquid Web">
                  <a:extLst>
                    <a:ext uri="{FF2B5EF4-FFF2-40B4-BE49-F238E27FC236}">
                      <a16:creationId xmlns:a16="http://schemas.microsoft.com/office/drawing/2014/main" id="{178F35C4-4C3B-4A06-9573-07D0B44B326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5859" y="4016301"/>
                  <a:ext cx="619156" cy="619156"/>
                </a:xfrm>
                <a:prstGeom prst="rect">
                  <a:avLst/>
                </a:prstGeom>
                <a:noFill/>
                <a:extLst>
                  <a:ext uri="{909E8E84-426E-40DD-AFC4-6F175D3DCCD1}">
                    <a14:hiddenFill xmlns:a14="http://schemas.microsoft.com/office/drawing/2010/main">
                      <a:solidFill>
                        <a:srgbClr val="FFFFFF"/>
                      </a:solidFill>
                    </a14:hiddenFill>
                  </a:ext>
                </a:extLst>
              </p:spPr>
            </p:pic>
          </p:grpSp>
          <p:sp>
            <p:nvSpPr>
              <p:cNvPr id="182" name="ZoneTexte 13">
                <a:extLst>
                  <a:ext uri="{FF2B5EF4-FFF2-40B4-BE49-F238E27FC236}">
                    <a16:creationId xmlns:a16="http://schemas.microsoft.com/office/drawing/2014/main" id="{F4C86551-1CB4-45AF-B936-94329EEFFED8}"/>
                  </a:ext>
                </a:extLst>
              </p:cNvPr>
              <p:cNvSpPr txBox="1"/>
              <p:nvPr/>
            </p:nvSpPr>
            <p:spPr>
              <a:xfrm>
                <a:off x="854095" y="4774229"/>
                <a:ext cx="1319761" cy="411843"/>
              </a:xfrm>
              <a:prstGeom prst="rect">
                <a:avLst/>
              </a:prstGeom>
              <a:noFill/>
            </p:spPr>
            <p:txBody>
              <a:bodyPr wrap="none" rtlCol="0">
                <a:spAutoFit/>
              </a:bodyPr>
              <a:lstStyle>
                <a:defPPr>
                  <a:defRPr lang="fr-FR"/>
                </a:defPPr>
                <a:lvl1pPr>
                  <a:defRPr sz="1100"/>
                </a:lvl1pPr>
              </a:lstStyle>
              <a:p>
                <a:pPr algn="ctr" defTabSz="1219170"/>
                <a:r>
                  <a:rPr lang="fr-FR" sz="900" b="1" dirty="0">
                    <a:solidFill>
                      <a:srgbClr val="010101"/>
                    </a:solidFill>
                    <a:latin typeface="Roboto"/>
                  </a:rPr>
                  <a:t>SYS Packages</a:t>
                </a:r>
              </a:p>
            </p:txBody>
          </p:sp>
        </p:grpSp>
        <p:grpSp>
          <p:nvGrpSpPr>
            <p:cNvPr id="185" name="Groupe 16">
              <a:extLst>
                <a:ext uri="{FF2B5EF4-FFF2-40B4-BE49-F238E27FC236}">
                  <a16:creationId xmlns:a16="http://schemas.microsoft.com/office/drawing/2014/main" id="{D1CC7D91-76F1-4CD5-BBDD-F8B2B44425A3}"/>
                </a:ext>
              </a:extLst>
            </p:cNvPr>
            <p:cNvGrpSpPr/>
            <p:nvPr/>
          </p:nvGrpSpPr>
          <p:grpSpPr>
            <a:xfrm>
              <a:off x="2258852" y="5096307"/>
              <a:ext cx="732892" cy="789316"/>
              <a:chOff x="2065541" y="4777361"/>
              <a:chExt cx="1034627" cy="1408268"/>
            </a:xfrm>
          </p:grpSpPr>
          <p:grpSp>
            <p:nvGrpSpPr>
              <p:cNvPr id="186" name="Groupe 17">
                <a:extLst>
                  <a:ext uri="{FF2B5EF4-FFF2-40B4-BE49-F238E27FC236}">
                    <a16:creationId xmlns:a16="http://schemas.microsoft.com/office/drawing/2014/main" id="{BBA523BA-1D4E-4CAB-9E59-9ED479C0BB8D}"/>
                  </a:ext>
                </a:extLst>
              </p:cNvPr>
              <p:cNvGrpSpPr/>
              <p:nvPr/>
            </p:nvGrpSpPr>
            <p:grpSpPr>
              <a:xfrm>
                <a:off x="2150234" y="4777361"/>
                <a:ext cx="831980" cy="1053370"/>
                <a:chOff x="4099824" y="4013876"/>
                <a:chExt cx="831980" cy="1053370"/>
              </a:xfrm>
            </p:grpSpPr>
            <p:sp>
              <p:nvSpPr>
                <p:cNvPr id="188" name="Ellipse 19">
                  <a:extLst>
                    <a:ext uri="{FF2B5EF4-FFF2-40B4-BE49-F238E27FC236}">
                      <a16:creationId xmlns:a16="http://schemas.microsoft.com/office/drawing/2014/main" id="{EB448CF6-CB82-40A1-A9F2-8F1E07393B32}"/>
                    </a:ext>
                  </a:extLst>
                </p:cNvPr>
                <p:cNvSpPr/>
                <p:nvPr/>
              </p:nvSpPr>
              <p:spPr>
                <a:xfrm>
                  <a:off x="4099824" y="4013876"/>
                  <a:ext cx="831980" cy="1053370"/>
                </a:xfrm>
                <a:prstGeom prst="ellipse">
                  <a:avLst/>
                </a:prstGeom>
                <a:solidFill>
                  <a:schemeClr val="accent4">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fr-FR">
                    <a:solidFill>
                      <a:prstClr val="white"/>
                    </a:solidFill>
                    <a:latin typeface="Source Sans Pro"/>
                  </a:endParaRPr>
                </a:p>
              </p:txBody>
            </p:sp>
            <p:pic>
              <p:nvPicPr>
                <p:cNvPr id="189" name="Image 20">
                  <a:extLst>
                    <a:ext uri="{FF2B5EF4-FFF2-40B4-BE49-F238E27FC236}">
                      <a16:creationId xmlns:a16="http://schemas.microsoft.com/office/drawing/2014/main" id="{49D5823F-5A2D-4B10-9E47-B6D191347F76}"/>
                    </a:ext>
                  </a:extLst>
                </p:cNvPr>
                <p:cNvPicPr>
                  <a:picLocks noChangeAspect="1"/>
                </p:cNvPicPr>
                <p:nvPr/>
              </p:nvPicPr>
              <p:blipFill>
                <a:blip r:embed="rId14">
                  <a:duotone>
                    <a:schemeClr val="accent2">
                      <a:shade val="45000"/>
                      <a:satMod val="135000"/>
                    </a:schemeClr>
                    <a:prstClr val="white"/>
                  </a:duotone>
                </a:blip>
                <a:stretch>
                  <a:fillRect/>
                </a:stretch>
              </p:blipFill>
              <p:spPr>
                <a:xfrm>
                  <a:off x="4204892" y="4237910"/>
                  <a:ext cx="621846" cy="621845"/>
                </a:xfrm>
                <a:prstGeom prst="rect">
                  <a:avLst/>
                </a:prstGeom>
              </p:spPr>
            </p:pic>
          </p:grpSp>
          <p:sp>
            <p:nvSpPr>
              <p:cNvPr id="187" name="ZoneTexte 18">
                <a:extLst>
                  <a:ext uri="{FF2B5EF4-FFF2-40B4-BE49-F238E27FC236}">
                    <a16:creationId xmlns:a16="http://schemas.microsoft.com/office/drawing/2014/main" id="{3A48F8A1-3123-4FD0-9DF0-12B58D7E02F2}"/>
                  </a:ext>
                </a:extLst>
              </p:cNvPr>
              <p:cNvSpPr txBox="1"/>
              <p:nvPr/>
            </p:nvSpPr>
            <p:spPr>
              <a:xfrm>
                <a:off x="2065541" y="5773787"/>
                <a:ext cx="1034627" cy="411842"/>
              </a:xfrm>
              <a:prstGeom prst="rect">
                <a:avLst/>
              </a:prstGeom>
              <a:noFill/>
            </p:spPr>
            <p:txBody>
              <a:bodyPr wrap="none" rtlCol="0">
                <a:spAutoFit/>
              </a:bodyPr>
              <a:lstStyle>
                <a:defPPr>
                  <a:defRPr lang="fr-FR"/>
                </a:defPPr>
                <a:lvl1pPr>
                  <a:defRPr sz="1100"/>
                </a:lvl1pPr>
              </a:lstStyle>
              <a:p>
                <a:pPr algn="ctr" defTabSz="1219170"/>
                <a:r>
                  <a:rPr lang="fr-FR" sz="900" b="1" dirty="0">
                    <a:solidFill>
                      <a:srgbClr val="010101"/>
                    </a:solidFill>
                    <a:latin typeface="Roboto"/>
                  </a:rPr>
                  <a:t>ENV VARS</a:t>
                </a:r>
              </a:p>
            </p:txBody>
          </p:sp>
        </p:grpSp>
      </p:grpSp>
      <p:grpSp>
        <p:nvGrpSpPr>
          <p:cNvPr id="21" name="Group 20">
            <a:extLst>
              <a:ext uri="{FF2B5EF4-FFF2-40B4-BE49-F238E27FC236}">
                <a16:creationId xmlns:a16="http://schemas.microsoft.com/office/drawing/2014/main" id="{1715E389-8A35-4471-A507-67720AB0FD97}"/>
              </a:ext>
            </a:extLst>
          </p:cNvPr>
          <p:cNvGrpSpPr/>
          <p:nvPr/>
        </p:nvGrpSpPr>
        <p:grpSpPr>
          <a:xfrm>
            <a:off x="6146399" y="2338968"/>
            <a:ext cx="2665202" cy="3570301"/>
            <a:chOff x="4609801" y="1675528"/>
            <a:chExt cx="1998902" cy="2677726"/>
          </a:xfrm>
        </p:grpSpPr>
        <p:sp>
          <p:nvSpPr>
            <p:cNvPr id="85" name="Larme 16">
              <a:extLst>
                <a:ext uri="{FF2B5EF4-FFF2-40B4-BE49-F238E27FC236}">
                  <a16:creationId xmlns:a16="http://schemas.microsoft.com/office/drawing/2014/main" id="{93F68F43-E515-48F2-AE87-D8AC1D31CFDC}"/>
                </a:ext>
              </a:extLst>
            </p:cNvPr>
            <p:cNvSpPr/>
            <p:nvPr/>
          </p:nvSpPr>
          <p:spPr>
            <a:xfrm>
              <a:off x="4648271" y="4148083"/>
              <a:ext cx="219672" cy="205171"/>
            </a:xfrm>
            <a:prstGeom prst="teardrop">
              <a:avLst/>
            </a:prstGeom>
            <a:solidFill>
              <a:srgbClr val="002B2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fr-FR" sz="1600" b="1" dirty="0">
                  <a:solidFill>
                    <a:prstClr val="white"/>
                  </a:solidFill>
                  <a:latin typeface="Source Sans Pro"/>
                </a:rPr>
                <a:t>3</a:t>
              </a:r>
            </a:p>
          </p:txBody>
        </p:sp>
        <p:cxnSp>
          <p:nvCxnSpPr>
            <p:cNvPr id="80" name="Connecteur : en angle 13">
              <a:extLst>
                <a:ext uri="{FF2B5EF4-FFF2-40B4-BE49-F238E27FC236}">
                  <a16:creationId xmlns:a16="http://schemas.microsoft.com/office/drawing/2014/main" id="{78B1FFFB-BE25-43BD-A4C0-87E69B15D467}"/>
                </a:ext>
              </a:extLst>
            </p:cNvPr>
            <p:cNvCxnSpPr>
              <a:cxnSpLocks/>
              <a:stCxn id="123" idx="2"/>
              <a:endCxn id="140" idx="1"/>
            </p:cNvCxnSpPr>
            <p:nvPr/>
          </p:nvCxnSpPr>
          <p:spPr>
            <a:xfrm rot="16200000" flipH="1">
              <a:off x="3932126" y="3127300"/>
              <a:ext cx="1667620" cy="312270"/>
            </a:xfrm>
            <a:prstGeom prst="bentConnector2">
              <a:avLst/>
            </a:prstGeom>
            <a:ln w="19050">
              <a:solidFill>
                <a:srgbClr val="002B2F"/>
              </a:solidFill>
              <a:tailEnd type="none"/>
            </a:ln>
          </p:spPr>
          <p:style>
            <a:lnRef idx="1">
              <a:schemeClr val="accent1"/>
            </a:lnRef>
            <a:fillRef idx="0">
              <a:schemeClr val="accent1"/>
            </a:fillRef>
            <a:effectRef idx="0">
              <a:schemeClr val="accent1"/>
            </a:effectRef>
            <a:fontRef idx="minor">
              <a:schemeClr val="tx1"/>
            </a:fontRef>
          </p:style>
        </p:cxnSp>
        <p:sp>
          <p:nvSpPr>
            <p:cNvPr id="140" name="Rectangle : coins arrondis 59">
              <a:extLst>
                <a:ext uri="{FF2B5EF4-FFF2-40B4-BE49-F238E27FC236}">
                  <a16:creationId xmlns:a16="http://schemas.microsoft.com/office/drawing/2014/main" id="{A987FDD2-EF47-423D-9C3F-B27B125C7A1D}"/>
                </a:ext>
              </a:extLst>
            </p:cNvPr>
            <p:cNvSpPr/>
            <p:nvPr/>
          </p:nvSpPr>
          <p:spPr>
            <a:xfrm>
              <a:off x="4922070" y="4011762"/>
              <a:ext cx="685928" cy="210967"/>
            </a:xfrm>
            <a:prstGeom prst="roundRect">
              <a:avLst/>
            </a:prstGeom>
            <a:solidFill>
              <a:srgbClr val="002B2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fr-FR" sz="1200" b="1" dirty="0">
                  <a:solidFill>
                    <a:prstClr val="white"/>
                  </a:solidFill>
                  <a:latin typeface="Source Sans Pro"/>
                </a:rPr>
                <a:t>DEPLOY</a:t>
              </a:r>
            </a:p>
          </p:txBody>
        </p:sp>
        <p:cxnSp>
          <p:nvCxnSpPr>
            <p:cNvPr id="211" name="Connecteur : en angle 13">
              <a:extLst>
                <a:ext uri="{FF2B5EF4-FFF2-40B4-BE49-F238E27FC236}">
                  <a16:creationId xmlns:a16="http://schemas.microsoft.com/office/drawing/2014/main" id="{AFDC23EB-AFEF-4E86-9FE3-CD140E36E7E0}"/>
                </a:ext>
              </a:extLst>
            </p:cNvPr>
            <p:cNvCxnSpPr>
              <a:cxnSpLocks/>
              <a:stCxn id="140" idx="3"/>
              <a:endCxn id="72" idx="3"/>
            </p:cNvCxnSpPr>
            <p:nvPr/>
          </p:nvCxnSpPr>
          <p:spPr>
            <a:xfrm flipV="1">
              <a:off x="5607998" y="1675528"/>
              <a:ext cx="1000705" cy="2441718"/>
            </a:xfrm>
            <a:prstGeom prst="bentConnector3">
              <a:avLst>
                <a:gd name="adj1" fmla="val 117133"/>
              </a:avLst>
            </a:prstGeom>
            <a:ln w="19050">
              <a:solidFill>
                <a:srgbClr val="002B2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FE34341C-DC00-4AE0-B0F8-D4D69B67016A}"/>
              </a:ext>
            </a:extLst>
          </p:cNvPr>
          <p:cNvGrpSpPr/>
          <p:nvPr/>
        </p:nvGrpSpPr>
        <p:grpSpPr>
          <a:xfrm>
            <a:off x="5778733" y="2981310"/>
            <a:ext cx="1698595" cy="1048442"/>
            <a:chOff x="5636963" y="3188269"/>
            <a:chExt cx="1698595" cy="1048443"/>
          </a:xfrm>
        </p:grpSpPr>
        <p:cxnSp>
          <p:nvCxnSpPr>
            <p:cNvPr id="124" name="Connecteur droit 49">
              <a:extLst>
                <a:ext uri="{FF2B5EF4-FFF2-40B4-BE49-F238E27FC236}">
                  <a16:creationId xmlns:a16="http://schemas.microsoft.com/office/drawing/2014/main" id="{4A001C65-C866-4CC2-9BE8-981110152440}"/>
                </a:ext>
              </a:extLst>
            </p:cNvPr>
            <p:cNvCxnSpPr>
              <a:cxnSpLocks/>
            </p:cNvCxnSpPr>
            <p:nvPr/>
          </p:nvCxnSpPr>
          <p:spPr>
            <a:xfrm>
              <a:off x="6000087" y="3188269"/>
              <a:ext cx="0" cy="81732"/>
            </a:xfrm>
            <a:prstGeom prst="line">
              <a:avLst/>
            </a:prstGeom>
            <a:ln w="19050">
              <a:solidFill>
                <a:srgbClr val="000000"/>
              </a:solidFill>
              <a:tailEnd type="none"/>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D73E3429-444F-4056-940B-6738D526361C}"/>
                </a:ext>
              </a:extLst>
            </p:cNvPr>
            <p:cNvGrpSpPr/>
            <p:nvPr/>
          </p:nvGrpSpPr>
          <p:grpSpPr>
            <a:xfrm>
              <a:off x="6004627" y="3578057"/>
              <a:ext cx="1330931" cy="658655"/>
              <a:chOff x="6004627" y="3578057"/>
              <a:chExt cx="1330931" cy="658655"/>
            </a:xfrm>
          </p:grpSpPr>
          <p:cxnSp>
            <p:nvCxnSpPr>
              <p:cNvPr id="70" name="Connecteur : en angle 5">
                <a:extLst>
                  <a:ext uri="{FF2B5EF4-FFF2-40B4-BE49-F238E27FC236}">
                    <a16:creationId xmlns:a16="http://schemas.microsoft.com/office/drawing/2014/main" id="{2E5B1540-F43F-4A93-A540-1FCC0BD1339A}"/>
                  </a:ext>
                </a:extLst>
              </p:cNvPr>
              <p:cNvCxnSpPr>
                <a:cxnSpLocks/>
                <a:stCxn id="123" idx="2"/>
                <a:endCxn id="77" idx="1"/>
              </p:cNvCxnSpPr>
              <p:nvPr/>
            </p:nvCxnSpPr>
            <p:spPr>
              <a:xfrm rot="16200000" flipH="1">
                <a:off x="6040820" y="3541864"/>
                <a:ext cx="343976" cy="416361"/>
              </a:xfrm>
              <a:prstGeom prst="bentConnector2">
                <a:avLst/>
              </a:prstGeom>
              <a:ln w="19050">
                <a:solidFill>
                  <a:srgbClr val="000000"/>
                </a:solidFill>
                <a:tailEnd type="none"/>
              </a:ln>
            </p:spPr>
            <p:style>
              <a:lnRef idx="1">
                <a:schemeClr val="accent1"/>
              </a:lnRef>
              <a:fillRef idx="0">
                <a:schemeClr val="accent1"/>
              </a:fillRef>
              <a:effectRef idx="0">
                <a:schemeClr val="accent1"/>
              </a:effectRef>
              <a:fontRef idx="minor">
                <a:schemeClr val="tx1"/>
              </a:fontRef>
            </p:style>
          </p:cxnSp>
          <p:sp>
            <p:nvSpPr>
              <p:cNvPr id="77" name="Rectangle : coins arrondis 10">
                <a:extLst>
                  <a:ext uri="{FF2B5EF4-FFF2-40B4-BE49-F238E27FC236}">
                    <a16:creationId xmlns:a16="http://schemas.microsoft.com/office/drawing/2014/main" id="{74F2184E-E3A2-44E4-B583-D49F5DE8F548}"/>
                  </a:ext>
                </a:extLst>
              </p:cNvPr>
              <p:cNvSpPr/>
              <p:nvPr/>
            </p:nvSpPr>
            <p:spPr>
              <a:xfrm>
                <a:off x="6420989" y="3781388"/>
                <a:ext cx="914569" cy="281289"/>
              </a:xfrm>
              <a:prstGeom prst="roundRect">
                <a:avLst/>
              </a:prstGeom>
              <a:solidFill>
                <a:srgbClr val="002B2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fr-FR" sz="1200" b="1" dirty="0">
                    <a:solidFill>
                      <a:prstClr val="white"/>
                    </a:solidFill>
                    <a:latin typeface="Source Sans Pro"/>
                  </a:rPr>
                  <a:t>BUILD</a:t>
                </a:r>
                <a:endParaRPr lang="fr-FR" b="1" dirty="0">
                  <a:solidFill>
                    <a:prstClr val="white"/>
                  </a:solidFill>
                  <a:latin typeface="Source Sans Pro"/>
                </a:endParaRPr>
              </a:p>
            </p:txBody>
          </p:sp>
          <p:sp>
            <p:nvSpPr>
              <p:cNvPr id="84" name="Larme 15">
                <a:extLst>
                  <a:ext uri="{FF2B5EF4-FFF2-40B4-BE49-F238E27FC236}">
                    <a16:creationId xmlns:a16="http://schemas.microsoft.com/office/drawing/2014/main" id="{36702C7A-7E65-43C7-B2A5-5D1C0357013F}"/>
                  </a:ext>
                </a:extLst>
              </p:cNvPr>
              <p:cNvSpPr/>
              <p:nvPr/>
            </p:nvSpPr>
            <p:spPr>
              <a:xfrm>
                <a:off x="6055922" y="3963151"/>
                <a:ext cx="292896" cy="273561"/>
              </a:xfrm>
              <a:prstGeom prst="teardrop">
                <a:avLst/>
              </a:prstGeom>
              <a:solidFill>
                <a:srgbClr val="002B2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fr-FR" sz="1600" b="1" dirty="0">
                    <a:solidFill>
                      <a:prstClr val="white"/>
                    </a:solidFill>
                    <a:latin typeface="Source Sans Pro"/>
                  </a:rPr>
                  <a:t>2</a:t>
                </a:r>
                <a:endParaRPr lang="fr-FR" b="1" dirty="0">
                  <a:solidFill>
                    <a:prstClr val="white"/>
                  </a:solidFill>
                  <a:latin typeface="Source Sans Pro"/>
                </a:endParaRPr>
              </a:p>
            </p:txBody>
          </p:sp>
        </p:grpSp>
        <p:pic>
          <p:nvPicPr>
            <p:cNvPr id="123" name="Image 48">
              <a:extLst>
                <a:ext uri="{FF2B5EF4-FFF2-40B4-BE49-F238E27FC236}">
                  <a16:creationId xmlns:a16="http://schemas.microsoft.com/office/drawing/2014/main" id="{D2C14BC1-DAE8-42E0-9443-A7062EAD6BC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36963" y="3270001"/>
              <a:ext cx="735329" cy="308056"/>
            </a:xfrm>
            <a:prstGeom prst="rect">
              <a:avLst/>
            </a:prstGeom>
          </p:spPr>
        </p:pic>
      </p:grpSp>
      <p:sp>
        <p:nvSpPr>
          <p:cNvPr id="3" name="Rectangle 2">
            <a:extLst>
              <a:ext uri="{FF2B5EF4-FFF2-40B4-BE49-F238E27FC236}">
                <a16:creationId xmlns:a16="http://schemas.microsoft.com/office/drawing/2014/main" id="{6AF60925-44CB-4035-A2F0-B91F087E8EB8}"/>
              </a:ext>
            </a:extLst>
          </p:cNvPr>
          <p:cNvSpPr/>
          <p:nvPr/>
        </p:nvSpPr>
        <p:spPr>
          <a:xfrm>
            <a:off x="1896533" y="1177375"/>
            <a:ext cx="7722701" cy="5097540"/>
          </a:xfrm>
          <a:prstGeom prst="rect">
            <a:avLst/>
          </a:prstGeom>
        </p:spPr>
        <p:txBody>
          <a:bodyPr wrap="square" lIns="0" tIns="0" rIns="0" bIns="0" rtlCol="0" anchor="ctr">
            <a:spAutoFit/>
          </a:bodyPr>
          <a:lstStyle/>
          <a:p>
            <a:pPr algn="ctr">
              <a:spcBef>
                <a:spcPts val="1200"/>
              </a:spcBef>
            </a:pPr>
            <a:endParaRPr lang="fr-FR" sz="1200" dirty="0">
              <a:ea typeface="Source Sans Pro" pitchFamily="34" charset="0"/>
            </a:endParaRPr>
          </a:p>
        </p:txBody>
      </p:sp>
      <p:sp>
        <p:nvSpPr>
          <p:cNvPr id="4" name="Rectangle 3">
            <a:extLst>
              <a:ext uri="{FF2B5EF4-FFF2-40B4-BE49-F238E27FC236}">
                <a16:creationId xmlns:a16="http://schemas.microsoft.com/office/drawing/2014/main" id="{1EFD04BA-EB1D-44CA-A8C9-50B48784E2ED}"/>
              </a:ext>
            </a:extLst>
          </p:cNvPr>
          <p:cNvSpPr/>
          <p:nvPr/>
        </p:nvSpPr>
        <p:spPr>
          <a:xfrm>
            <a:off x="1896533" y="1177375"/>
            <a:ext cx="7559532" cy="5097540"/>
          </a:xfrm>
          <a:prstGeom prst="rect">
            <a:avLst/>
          </a:prstGeom>
          <a:no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wrap="square" lIns="0" tIns="0" rIns="0" bIns="0" rtlCol="0" anchor="ctr">
            <a:spAutoFit/>
          </a:bodyPr>
          <a:lstStyle/>
          <a:p>
            <a:pPr algn="ctr">
              <a:spcBef>
                <a:spcPts val="1200"/>
              </a:spcBef>
            </a:pPr>
            <a:endParaRPr lang="fr-FR" sz="1200" dirty="0">
              <a:ea typeface="Source Sans Pro" pitchFamily="34" charset="0"/>
            </a:endParaRPr>
          </a:p>
        </p:txBody>
      </p:sp>
      <p:sp>
        <p:nvSpPr>
          <p:cNvPr id="10" name="ZoneTexte 9">
            <a:extLst>
              <a:ext uri="{FF2B5EF4-FFF2-40B4-BE49-F238E27FC236}">
                <a16:creationId xmlns:a16="http://schemas.microsoft.com/office/drawing/2014/main" id="{499FBF7A-6AA5-4955-88EC-CF0C6159433B}"/>
              </a:ext>
            </a:extLst>
          </p:cNvPr>
          <p:cNvSpPr txBox="1"/>
          <p:nvPr/>
        </p:nvSpPr>
        <p:spPr>
          <a:xfrm rot="5400000">
            <a:off x="8416384" y="4020486"/>
            <a:ext cx="1399990" cy="211203"/>
          </a:xfrm>
          <a:prstGeom prst="rect">
            <a:avLst/>
          </a:prstGeom>
          <a:noFill/>
        </p:spPr>
        <p:txBody>
          <a:bodyPr wrap="none" lIns="36000" tIns="36000" rIns="36000" bIns="36000" rtlCol="0">
            <a:spAutoFit/>
          </a:bodyPr>
          <a:lstStyle/>
          <a:p>
            <a:r>
              <a:rPr lang="fr-FR" sz="900" dirty="0">
                <a:latin typeface="Arial" pitchFamily="34" charset="0"/>
                <a:cs typeface="Arial" pitchFamily="34" charset="0"/>
              </a:rPr>
              <a:t>Containers Rolling update</a:t>
            </a:r>
          </a:p>
        </p:txBody>
      </p:sp>
      <p:sp>
        <p:nvSpPr>
          <p:cNvPr id="13" name="ZoneTexte 12">
            <a:extLst>
              <a:ext uri="{FF2B5EF4-FFF2-40B4-BE49-F238E27FC236}">
                <a16:creationId xmlns:a16="http://schemas.microsoft.com/office/drawing/2014/main" id="{BF826EAF-301B-41E7-BC29-18B315E70577}"/>
              </a:ext>
            </a:extLst>
          </p:cNvPr>
          <p:cNvSpPr txBox="1"/>
          <p:nvPr/>
        </p:nvSpPr>
        <p:spPr>
          <a:xfrm>
            <a:off x="4060578" y="2473581"/>
            <a:ext cx="737950" cy="211203"/>
          </a:xfrm>
          <a:prstGeom prst="rect">
            <a:avLst/>
          </a:prstGeom>
          <a:noFill/>
        </p:spPr>
        <p:txBody>
          <a:bodyPr wrap="none" lIns="36000" tIns="36000" rIns="36000" bIns="36000" rtlCol="0">
            <a:spAutoFit/>
          </a:bodyPr>
          <a:lstStyle>
            <a:defPPr>
              <a:defRPr lang="fr-FR"/>
            </a:defPPr>
            <a:lvl1pPr>
              <a:defRPr sz="900">
                <a:latin typeface="Arial Nova Light" panose="020B0304020202020204" pitchFamily="34" charset="0"/>
                <a:cs typeface="Arial" pitchFamily="34" charset="0"/>
              </a:defRPr>
            </a:lvl1pPr>
          </a:lstStyle>
          <a:p>
            <a:r>
              <a:rPr lang="fr-FR" dirty="0"/>
              <a:t>/</a:t>
            </a:r>
            <a:r>
              <a:rPr lang="fr-FR" dirty="0" err="1"/>
              <a:t>deployments</a:t>
            </a:r>
            <a:endParaRPr lang="fr-FR" dirty="0"/>
          </a:p>
        </p:txBody>
      </p:sp>
      <p:pic>
        <p:nvPicPr>
          <p:cNvPr id="17" name="Picture 6" descr="Plus Sign icon PNG and SVG Vector Free Download">
            <a:extLst>
              <a:ext uri="{FF2B5EF4-FFF2-40B4-BE49-F238E27FC236}">
                <a16:creationId xmlns:a16="http://schemas.microsoft.com/office/drawing/2014/main" id="{A7E63B64-05F9-48CA-AEB3-BCCEFE8257A2}"/>
              </a:ext>
            </a:extLst>
          </p:cNvPr>
          <p:cNvPicPr>
            <a:picLocks noChangeAspect="1" noChangeArrowheads="1"/>
          </p:cNvPicPr>
          <p:nvPr/>
        </p:nvPicPr>
        <p:blipFill>
          <a:blip r:embed="rId16">
            <a:duotone>
              <a:prstClr val="black"/>
              <a:srgbClr val="0070C0">
                <a:tint val="45000"/>
                <a:satMod val="400000"/>
              </a:srgbClr>
            </a:duotone>
            <a:extLst>
              <a:ext uri="{28A0092B-C50C-407E-A947-70E740481C1C}">
                <a14:useLocalDpi xmlns:a14="http://schemas.microsoft.com/office/drawing/2010/main" val="0"/>
              </a:ext>
            </a:extLst>
          </a:blip>
          <a:srcRect/>
          <a:stretch>
            <a:fillRect/>
          </a:stretch>
        </p:blipFill>
        <p:spPr bwMode="auto">
          <a:xfrm>
            <a:off x="6561017" y="3907104"/>
            <a:ext cx="200361" cy="19566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Plus Sign icon PNG and SVG Vector Free Download">
            <a:extLst>
              <a:ext uri="{FF2B5EF4-FFF2-40B4-BE49-F238E27FC236}">
                <a16:creationId xmlns:a16="http://schemas.microsoft.com/office/drawing/2014/main" id="{EE2787E4-12B7-40AF-A3EA-EBAD047B07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58741" y="4141625"/>
            <a:ext cx="200361" cy="19566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Plus Sign icon PNG and SVG Vector Free Download">
            <a:extLst>
              <a:ext uri="{FF2B5EF4-FFF2-40B4-BE49-F238E27FC236}">
                <a16:creationId xmlns:a16="http://schemas.microsoft.com/office/drawing/2014/main" id="{F92A95FF-F69A-4B4A-8F65-1E73B880636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60643" y="4372906"/>
            <a:ext cx="200361" cy="19566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6" descr="Plus Sign icon PNG and SVG Vector Free Download">
            <a:extLst>
              <a:ext uri="{FF2B5EF4-FFF2-40B4-BE49-F238E27FC236}">
                <a16:creationId xmlns:a16="http://schemas.microsoft.com/office/drawing/2014/main" id="{516AA317-B5DE-415C-9101-FE299A5F44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58740" y="4607160"/>
            <a:ext cx="200361" cy="195665"/>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C99BED26-231A-4464-AC02-3BAC566477D8}"/>
              </a:ext>
            </a:extLst>
          </p:cNvPr>
          <p:cNvSpPr txBox="1"/>
          <p:nvPr/>
        </p:nvSpPr>
        <p:spPr>
          <a:xfrm>
            <a:off x="6773656" y="3899334"/>
            <a:ext cx="1199615" cy="211203"/>
          </a:xfrm>
          <a:prstGeom prst="rect">
            <a:avLst/>
          </a:prstGeom>
          <a:noFill/>
        </p:spPr>
        <p:txBody>
          <a:bodyPr wrap="none" lIns="36000" tIns="36000" rIns="36000" bIns="36000" rtlCol="0">
            <a:spAutoFit/>
          </a:bodyPr>
          <a:lstStyle>
            <a:defPPr>
              <a:defRPr lang="fr-FR"/>
            </a:defPPr>
            <a:lvl1pPr>
              <a:defRPr sz="900">
                <a:latin typeface="Arial Nova Light" panose="020B0304020202020204" pitchFamily="34" charset="0"/>
                <a:cs typeface="Arial" pitchFamily="34" charset="0"/>
              </a:defRPr>
            </a:lvl1pPr>
          </a:lstStyle>
          <a:p>
            <a:r>
              <a:rPr lang="fr-FR" dirty="0"/>
              <a:t>Clone up to 3 </a:t>
            </a:r>
            <a:r>
              <a:rPr lang="fr-FR" dirty="0" err="1"/>
              <a:t>git</a:t>
            </a:r>
            <a:r>
              <a:rPr lang="fr-FR" dirty="0"/>
              <a:t> repo</a:t>
            </a:r>
          </a:p>
        </p:txBody>
      </p:sp>
      <p:sp>
        <p:nvSpPr>
          <p:cNvPr id="109" name="ZoneTexte 108">
            <a:extLst>
              <a:ext uri="{FF2B5EF4-FFF2-40B4-BE49-F238E27FC236}">
                <a16:creationId xmlns:a16="http://schemas.microsoft.com/office/drawing/2014/main" id="{0D9B8BAC-AE34-42CD-B177-5AE2A449BAF1}"/>
              </a:ext>
            </a:extLst>
          </p:cNvPr>
          <p:cNvSpPr txBox="1"/>
          <p:nvPr/>
        </p:nvSpPr>
        <p:spPr>
          <a:xfrm>
            <a:off x="6776628" y="4126087"/>
            <a:ext cx="1305413" cy="211203"/>
          </a:xfrm>
          <a:prstGeom prst="rect">
            <a:avLst/>
          </a:prstGeom>
          <a:noFill/>
        </p:spPr>
        <p:txBody>
          <a:bodyPr wrap="none" lIns="36000" tIns="36000" rIns="36000" bIns="36000" rtlCol="0">
            <a:spAutoFit/>
          </a:bodyPr>
          <a:lstStyle>
            <a:defPPr>
              <a:defRPr lang="fr-FR"/>
            </a:defPPr>
            <a:lvl1pPr>
              <a:defRPr sz="900">
                <a:latin typeface="Arial Nova Light" panose="020B0304020202020204" pitchFamily="34" charset="0"/>
                <a:cs typeface="Arial" pitchFamily="34" charset="0"/>
              </a:defRPr>
            </a:lvl1pPr>
          </a:lstStyle>
          <a:p>
            <a:r>
              <a:rPr lang="fr-FR" dirty="0"/>
              <a:t>Copy up to 3 S3 </a:t>
            </a:r>
            <a:r>
              <a:rPr lang="fr-FR" dirty="0" err="1"/>
              <a:t>buckets</a:t>
            </a:r>
            <a:endParaRPr lang="fr-FR" dirty="0"/>
          </a:p>
        </p:txBody>
      </p:sp>
      <p:sp>
        <p:nvSpPr>
          <p:cNvPr id="110" name="ZoneTexte 109">
            <a:extLst>
              <a:ext uri="{FF2B5EF4-FFF2-40B4-BE49-F238E27FC236}">
                <a16:creationId xmlns:a16="http://schemas.microsoft.com/office/drawing/2014/main" id="{93873472-883C-4DF4-BF13-66000603A0F6}"/>
              </a:ext>
            </a:extLst>
          </p:cNvPr>
          <p:cNvSpPr txBox="1"/>
          <p:nvPr/>
        </p:nvSpPr>
        <p:spPr>
          <a:xfrm>
            <a:off x="6773656" y="4366674"/>
            <a:ext cx="1007254" cy="211203"/>
          </a:xfrm>
          <a:prstGeom prst="rect">
            <a:avLst/>
          </a:prstGeom>
          <a:noFill/>
        </p:spPr>
        <p:txBody>
          <a:bodyPr wrap="none" lIns="36000" tIns="36000" rIns="36000" bIns="36000" rtlCol="0">
            <a:spAutoFit/>
          </a:bodyPr>
          <a:lstStyle>
            <a:defPPr>
              <a:defRPr lang="fr-FR"/>
            </a:defPPr>
            <a:lvl1pPr>
              <a:defRPr sz="900">
                <a:latin typeface="Arial Nova Light" panose="020B0304020202020204" pitchFamily="34" charset="0"/>
                <a:cs typeface="Arial" pitchFamily="34" charset="0"/>
              </a:defRPr>
            </a:lvl1pPr>
          </a:lstStyle>
          <a:p>
            <a:r>
              <a:rPr lang="fr-FR" dirty="0"/>
              <a:t>Install </a:t>
            </a:r>
            <a:r>
              <a:rPr lang="fr-FR" dirty="0" err="1"/>
              <a:t>py</a:t>
            </a:r>
            <a:r>
              <a:rPr lang="fr-FR" dirty="0"/>
              <a:t> packages</a:t>
            </a:r>
          </a:p>
        </p:txBody>
      </p:sp>
      <p:sp>
        <p:nvSpPr>
          <p:cNvPr id="111" name="ZoneTexte 110">
            <a:extLst>
              <a:ext uri="{FF2B5EF4-FFF2-40B4-BE49-F238E27FC236}">
                <a16:creationId xmlns:a16="http://schemas.microsoft.com/office/drawing/2014/main" id="{B2B6013A-331E-4D56-947C-45390C77E3F7}"/>
              </a:ext>
            </a:extLst>
          </p:cNvPr>
          <p:cNvSpPr txBox="1"/>
          <p:nvPr/>
        </p:nvSpPr>
        <p:spPr>
          <a:xfrm>
            <a:off x="6771570" y="4607160"/>
            <a:ext cx="1044123" cy="211203"/>
          </a:xfrm>
          <a:prstGeom prst="rect">
            <a:avLst/>
          </a:prstGeom>
          <a:noFill/>
        </p:spPr>
        <p:txBody>
          <a:bodyPr wrap="none" lIns="36000" tIns="36000" rIns="36000" bIns="36000" rtlCol="0">
            <a:spAutoFit/>
          </a:bodyPr>
          <a:lstStyle>
            <a:defPPr>
              <a:defRPr lang="fr-FR"/>
            </a:defPPr>
            <a:lvl1pPr>
              <a:defRPr sz="900">
                <a:latin typeface="Arial Nova Light" panose="020B0304020202020204" pitchFamily="34" charset="0"/>
                <a:cs typeface="Arial" pitchFamily="34" charset="0"/>
              </a:defRPr>
            </a:lvl1pPr>
          </a:lstStyle>
          <a:p>
            <a:r>
              <a:rPr lang="fr-FR" dirty="0"/>
              <a:t>Install </a:t>
            </a:r>
            <a:r>
              <a:rPr lang="fr-FR" dirty="0" err="1"/>
              <a:t>sys</a:t>
            </a:r>
            <a:r>
              <a:rPr lang="fr-FR" dirty="0"/>
              <a:t> packages</a:t>
            </a:r>
          </a:p>
        </p:txBody>
      </p:sp>
      <p:pic>
        <p:nvPicPr>
          <p:cNvPr id="114" name="Picture 6" descr="Plus Sign icon PNG and SVG Vector Free Download">
            <a:extLst>
              <a:ext uri="{FF2B5EF4-FFF2-40B4-BE49-F238E27FC236}">
                <a16:creationId xmlns:a16="http://schemas.microsoft.com/office/drawing/2014/main" id="{6B42915D-9187-4D65-B862-794F9FC9E1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62758" y="5782335"/>
            <a:ext cx="200361" cy="195665"/>
          </a:xfrm>
          <a:prstGeom prst="rect">
            <a:avLst/>
          </a:prstGeom>
          <a:noFill/>
          <a:extLst>
            <a:ext uri="{909E8E84-426E-40DD-AFC4-6F175D3DCCD1}">
              <a14:hiddenFill xmlns:a14="http://schemas.microsoft.com/office/drawing/2010/main">
                <a:solidFill>
                  <a:srgbClr val="FFFFFF"/>
                </a:solidFill>
              </a14:hiddenFill>
            </a:ext>
          </a:extLst>
        </p:spPr>
      </p:pic>
      <p:sp>
        <p:nvSpPr>
          <p:cNvPr id="115" name="ZoneTexte 114">
            <a:extLst>
              <a:ext uri="{FF2B5EF4-FFF2-40B4-BE49-F238E27FC236}">
                <a16:creationId xmlns:a16="http://schemas.microsoft.com/office/drawing/2014/main" id="{BC733AA8-CE2B-42F2-BCD8-598F47054ABB}"/>
              </a:ext>
            </a:extLst>
          </p:cNvPr>
          <p:cNvSpPr txBox="1"/>
          <p:nvPr/>
        </p:nvSpPr>
        <p:spPr>
          <a:xfrm>
            <a:off x="6763119" y="5770519"/>
            <a:ext cx="1090610" cy="211203"/>
          </a:xfrm>
          <a:prstGeom prst="rect">
            <a:avLst/>
          </a:prstGeom>
          <a:noFill/>
        </p:spPr>
        <p:txBody>
          <a:bodyPr wrap="none" lIns="36000" tIns="36000" rIns="36000" bIns="36000" rtlCol="0">
            <a:spAutoFit/>
          </a:bodyPr>
          <a:lstStyle/>
          <a:p>
            <a:r>
              <a:rPr lang="fr-FR" sz="900" dirty="0">
                <a:latin typeface="Arial Nova Light" panose="020B0304020202020204" pitchFamily="34" charset="0"/>
                <a:cs typeface="Arial" pitchFamily="34" charset="0"/>
              </a:rPr>
              <a:t>Push $</a:t>
            </a:r>
            <a:r>
              <a:rPr lang="fr-FR" sz="900" dirty="0" err="1">
                <a:latin typeface="Arial Nova Light" panose="020B0304020202020204" pitchFamily="34" charset="0"/>
                <a:cs typeface="Arial" pitchFamily="34" charset="0"/>
              </a:rPr>
              <a:t>env_variables</a:t>
            </a:r>
            <a:endParaRPr lang="fr-FR" sz="900" dirty="0">
              <a:latin typeface="Arial Nova Light" panose="020B0304020202020204" pitchFamily="34" charset="0"/>
              <a:cs typeface="Arial" pitchFamily="34" charset="0"/>
            </a:endParaRPr>
          </a:p>
        </p:txBody>
      </p:sp>
      <p:sp>
        <p:nvSpPr>
          <p:cNvPr id="7" name="Rectangle : coins arrondis 6">
            <a:extLst>
              <a:ext uri="{FF2B5EF4-FFF2-40B4-BE49-F238E27FC236}">
                <a16:creationId xmlns:a16="http://schemas.microsoft.com/office/drawing/2014/main" id="{A86FD99F-E60B-4AC7-B0E4-1C4DB034D08C}"/>
              </a:ext>
            </a:extLst>
          </p:cNvPr>
          <p:cNvSpPr/>
          <p:nvPr/>
        </p:nvSpPr>
        <p:spPr>
          <a:xfrm>
            <a:off x="7622270" y="3605286"/>
            <a:ext cx="1272845" cy="204311"/>
          </a:xfrm>
          <a:prstGeom prst="roundRect">
            <a:avLst/>
          </a:prstGeom>
        </p:spPr>
        <p:style>
          <a:lnRef idx="2">
            <a:schemeClr val="dk1"/>
          </a:lnRef>
          <a:fillRef idx="1">
            <a:schemeClr val="lt1"/>
          </a:fillRef>
          <a:effectRef idx="0">
            <a:schemeClr val="dk1"/>
          </a:effectRef>
          <a:fontRef idx="minor">
            <a:schemeClr val="dk1"/>
          </a:fontRef>
        </p:style>
        <p:txBody>
          <a:bodyPr wrap="square" lIns="0" tIns="0" rIns="0" bIns="0" rtlCol="0" anchor="ctr">
            <a:spAutoFit/>
          </a:bodyPr>
          <a:lstStyle/>
          <a:p>
            <a:pPr algn="ctr">
              <a:spcBef>
                <a:spcPts val="1200"/>
              </a:spcBef>
            </a:pPr>
            <a:r>
              <a:rPr lang="fr-FR" sz="1200" dirty="0">
                <a:solidFill>
                  <a:srgbClr val="FF0000"/>
                </a:solidFill>
                <a:ea typeface="Source Sans Pro" pitchFamily="34" charset="0"/>
              </a:rPr>
              <a:t>DEV2PROD</a:t>
            </a:r>
          </a:p>
        </p:txBody>
      </p:sp>
    </p:spTree>
    <p:custDataLst>
      <p:tags r:id="rId1"/>
    </p:custDataLst>
    <p:extLst>
      <p:ext uri="{BB962C8B-B14F-4D97-AF65-F5344CB8AC3E}">
        <p14:creationId xmlns:p14="http://schemas.microsoft.com/office/powerpoint/2010/main" val="165759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5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500"/>
                                        <p:tgtEl>
                                          <p:spTgt spid="9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9"/>
                                        </p:tgtEl>
                                        <p:attrNameLst>
                                          <p:attrName>style.visibility</p:attrName>
                                        </p:attrNameLst>
                                      </p:cBhvr>
                                      <p:to>
                                        <p:strVal val="visible"/>
                                      </p:to>
                                    </p:set>
                                    <p:animEffect transition="in" filter="wipe(left)">
                                      <p:cBhvr>
                                        <p:cTn id="38" dur="500"/>
                                        <p:tgtEl>
                                          <p:spTgt spid="10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01"/>
                                        </p:tgtEl>
                                        <p:attrNameLst>
                                          <p:attrName>style.visibility</p:attrName>
                                        </p:attrNameLst>
                                      </p:cBhvr>
                                      <p:to>
                                        <p:strVal val="visible"/>
                                      </p:to>
                                    </p:set>
                                    <p:animEffect transition="in" filter="wipe(left)">
                                      <p:cBhvr>
                                        <p:cTn id="43" dur="500"/>
                                        <p:tgtEl>
                                          <p:spTgt spid="10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0"/>
                                        </p:tgtEl>
                                        <p:attrNameLst>
                                          <p:attrName>style.visibility</p:attrName>
                                        </p:attrNameLst>
                                      </p:cBhvr>
                                      <p:to>
                                        <p:strVal val="visible"/>
                                      </p:to>
                                    </p:set>
                                    <p:animEffect transition="in" filter="wipe(left)">
                                      <p:cBhvr>
                                        <p:cTn id="46" dur="500"/>
                                        <p:tgtEl>
                                          <p:spTgt spid="1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wipe(left)">
                                      <p:cBhvr>
                                        <p:cTn id="51" dur="500"/>
                                        <p:tgtEl>
                                          <p:spTgt spid="10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11"/>
                                        </p:tgtEl>
                                        <p:attrNameLst>
                                          <p:attrName>style.visibility</p:attrName>
                                        </p:attrNameLst>
                                      </p:cBhvr>
                                      <p:to>
                                        <p:strVal val="visible"/>
                                      </p:to>
                                    </p:set>
                                    <p:animEffect transition="in" filter="wipe(left)">
                                      <p:cBhvr>
                                        <p:cTn id="54" dur="500"/>
                                        <p:tgtEl>
                                          <p:spTgt spid="1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9" grpId="0"/>
      <p:bldP spid="110" grpId="0"/>
      <p:bldP spid="111"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2E14B-8903-4E89-9584-2666B66DB04A}"/>
              </a:ext>
            </a:extLst>
          </p:cNvPr>
          <p:cNvSpPr>
            <a:spLocks noGrp="1"/>
          </p:cNvSpPr>
          <p:nvPr>
            <p:ph type="title"/>
          </p:nvPr>
        </p:nvSpPr>
        <p:spPr/>
        <p:txBody>
          <a:bodyPr/>
          <a:lstStyle/>
          <a:p>
            <a:r>
              <a:rPr lang="fr-FR"/>
              <a:t>EXPLOITATION MODEL</a:t>
            </a:r>
          </a:p>
        </p:txBody>
      </p:sp>
      <p:sp>
        <p:nvSpPr>
          <p:cNvPr id="4" name="Espace réservé du contenu 3">
            <a:extLst>
              <a:ext uri="{FF2B5EF4-FFF2-40B4-BE49-F238E27FC236}">
                <a16:creationId xmlns:a16="http://schemas.microsoft.com/office/drawing/2014/main" id="{A133A05D-06C0-4B41-B98F-5427ED766859}"/>
              </a:ext>
            </a:extLst>
          </p:cNvPr>
          <p:cNvSpPr>
            <a:spLocks noGrp="1"/>
          </p:cNvSpPr>
          <p:nvPr>
            <p:ph sz="quarter" idx="14"/>
          </p:nvPr>
        </p:nvSpPr>
        <p:spPr/>
        <p:txBody>
          <a:bodyPr/>
          <a:lstStyle/>
          <a:p>
            <a:r>
              <a:rPr lang="fr-FR"/>
              <a:t>SHARED RESPONSABILITY</a:t>
            </a:r>
          </a:p>
        </p:txBody>
      </p:sp>
      <p:grpSp>
        <p:nvGrpSpPr>
          <p:cNvPr id="18" name="Groupe 17">
            <a:extLst>
              <a:ext uri="{FF2B5EF4-FFF2-40B4-BE49-F238E27FC236}">
                <a16:creationId xmlns:a16="http://schemas.microsoft.com/office/drawing/2014/main" id="{2240A805-1010-490E-AC75-DA2DB156FFA6}"/>
              </a:ext>
            </a:extLst>
          </p:cNvPr>
          <p:cNvGrpSpPr/>
          <p:nvPr/>
        </p:nvGrpSpPr>
        <p:grpSpPr>
          <a:xfrm>
            <a:off x="2770439" y="5496448"/>
            <a:ext cx="6041036" cy="1206080"/>
            <a:chOff x="2893102" y="3308294"/>
            <a:chExt cx="6041036" cy="1206080"/>
          </a:xfrm>
        </p:grpSpPr>
        <p:sp>
          <p:nvSpPr>
            <p:cNvPr id="8" name="Flèche : double flèche horizontale 7">
              <a:extLst>
                <a:ext uri="{FF2B5EF4-FFF2-40B4-BE49-F238E27FC236}">
                  <a16:creationId xmlns:a16="http://schemas.microsoft.com/office/drawing/2014/main" id="{A2DE4AB3-0239-4B25-ABB7-4703FF97E2C0}"/>
                </a:ext>
              </a:extLst>
            </p:cNvPr>
            <p:cNvSpPr/>
            <p:nvPr/>
          </p:nvSpPr>
          <p:spPr>
            <a:xfrm>
              <a:off x="2893102" y="3308294"/>
              <a:ext cx="6041036" cy="1003150"/>
            </a:xfrm>
            <a:prstGeom prst="leftRightArrow">
              <a:avLst/>
            </a:prstGeom>
            <a:gradFill flip="none" rotWithShape="1">
              <a:gsLst>
                <a:gs pos="0">
                  <a:srgbClr val="4472C4"/>
                </a:gs>
                <a:gs pos="50000">
                  <a:schemeClr val="accent1">
                    <a:tint val="44500"/>
                    <a:satMod val="160000"/>
                  </a:schemeClr>
                </a:gs>
                <a:gs pos="100000">
                  <a:srgbClr val="ED7D31"/>
                </a:gs>
              </a:gsLst>
              <a:lin ang="0" scaled="0"/>
              <a:tileRect/>
            </a:gradFill>
          </p:spPr>
          <p:txBody>
            <a:bodyPr wrap="square" lIns="0" tIns="0" rIns="0" bIns="0" rtlCol="0" anchor="ctr">
              <a:spAutoFit/>
            </a:bodyPr>
            <a:lstStyle/>
            <a:p>
              <a:pPr algn="ctr">
                <a:spcBef>
                  <a:spcPts val="1200"/>
                </a:spcBef>
              </a:pPr>
              <a:endParaRPr lang="fr-FR" sz="1200">
                <a:ea typeface="Source Sans Pro" pitchFamily="34" charset="0"/>
              </a:endParaRPr>
            </a:p>
          </p:txBody>
        </p:sp>
        <p:sp>
          <p:nvSpPr>
            <p:cNvPr id="9" name="ZoneTexte 8">
              <a:extLst>
                <a:ext uri="{FF2B5EF4-FFF2-40B4-BE49-F238E27FC236}">
                  <a16:creationId xmlns:a16="http://schemas.microsoft.com/office/drawing/2014/main" id="{044EFAFC-6C94-44A0-A786-8586675FE679}"/>
                </a:ext>
              </a:extLst>
            </p:cNvPr>
            <p:cNvSpPr txBox="1"/>
            <p:nvPr/>
          </p:nvSpPr>
          <p:spPr>
            <a:xfrm>
              <a:off x="4980827" y="3650421"/>
              <a:ext cx="2230345" cy="288147"/>
            </a:xfrm>
            <a:prstGeom prst="rect">
              <a:avLst/>
            </a:prstGeom>
            <a:noFill/>
          </p:spPr>
          <p:txBody>
            <a:bodyPr wrap="none" lIns="36000" tIns="36000" rIns="36000" bIns="36000" rtlCol="0">
              <a:spAutoFit/>
            </a:bodyPr>
            <a:lstStyle/>
            <a:p>
              <a:r>
                <a:rPr lang="fr-FR" sz="1400" b="1">
                  <a:solidFill>
                    <a:schemeClr val="bg1"/>
                  </a:solidFill>
                  <a:latin typeface="Arial" pitchFamily="34" charset="0"/>
                  <a:cs typeface="Arial" pitchFamily="34" charset="0"/>
                </a:rPr>
                <a:t>Customer </a:t>
              </a:r>
              <a:r>
                <a:rPr lang="fr-FR" sz="1400" b="1" err="1">
                  <a:solidFill>
                    <a:schemeClr val="bg1"/>
                  </a:solidFill>
                  <a:latin typeface="Arial" pitchFamily="34" charset="0"/>
                  <a:cs typeface="Arial" pitchFamily="34" charset="0"/>
                </a:rPr>
                <a:t>Responsability</a:t>
              </a:r>
              <a:endParaRPr lang="fr-FR" sz="1400" b="1">
                <a:solidFill>
                  <a:schemeClr val="bg1"/>
                </a:solidFill>
                <a:latin typeface="Arial" pitchFamily="34" charset="0"/>
                <a:cs typeface="Arial" pitchFamily="34" charset="0"/>
              </a:endParaRPr>
            </a:p>
          </p:txBody>
        </p:sp>
        <p:sp>
          <p:nvSpPr>
            <p:cNvPr id="10" name="ZoneTexte 9">
              <a:extLst>
                <a:ext uri="{FF2B5EF4-FFF2-40B4-BE49-F238E27FC236}">
                  <a16:creationId xmlns:a16="http://schemas.microsoft.com/office/drawing/2014/main" id="{4C3CC2A7-CDF1-4AF5-B3ED-70E1273FC478}"/>
                </a:ext>
              </a:extLst>
            </p:cNvPr>
            <p:cNvSpPr txBox="1"/>
            <p:nvPr/>
          </p:nvSpPr>
          <p:spPr>
            <a:xfrm>
              <a:off x="4900878" y="4133894"/>
              <a:ext cx="1839212" cy="380480"/>
            </a:xfrm>
            <a:prstGeom prst="rect">
              <a:avLst/>
            </a:prstGeom>
            <a:noFill/>
          </p:spPr>
          <p:txBody>
            <a:bodyPr wrap="none" lIns="36000" tIns="36000" rIns="36000" bIns="36000" rtlCol="0">
              <a:spAutoFit/>
            </a:bodyPr>
            <a:lstStyle/>
            <a:p>
              <a:r>
                <a:rPr lang="fr-FR" sz="2000" b="1">
                  <a:solidFill>
                    <a:srgbClr val="4472C4"/>
                  </a:solidFill>
                  <a:latin typeface="Arial" pitchFamily="34" charset="0"/>
                  <a:cs typeface="Arial" pitchFamily="34" charset="0"/>
                </a:rPr>
                <a:t>Custom</a:t>
              </a:r>
              <a:r>
                <a:rPr lang="fr-FR" sz="2000" b="1">
                  <a:solidFill>
                    <a:srgbClr val="ED7D31"/>
                  </a:solidFill>
                  <a:latin typeface="Arial" pitchFamily="34" charset="0"/>
                  <a:cs typeface="Arial" pitchFamily="34" charset="0"/>
                </a:rPr>
                <a:t>ization</a:t>
              </a:r>
              <a:endParaRPr lang="fr-FR" sz="900" b="1">
                <a:solidFill>
                  <a:srgbClr val="ED7D31"/>
                </a:solidFill>
                <a:latin typeface="Arial" pitchFamily="34" charset="0"/>
                <a:cs typeface="Arial" pitchFamily="34" charset="0"/>
              </a:endParaRPr>
            </a:p>
          </p:txBody>
        </p:sp>
        <p:cxnSp>
          <p:nvCxnSpPr>
            <p:cNvPr id="13" name="Connecteur droit 12">
              <a:extLst>
                <a:ext uri="{FF2B5EF4-FFF2-40B4-BE49-F238E27FC236}">
                  <a16:creationId xmlns:a16="http://schemas.microsoft.com/office/drawing/2014/main" id="{4DD1FE88-FDB3-41CD-B958-1C22B634E0D8}"/>
                </a:ext>
              </a:extLst>
            </p:cNvPr>
            <p:cNvCxnSpPr>
              <a:cxnSpLocks/>
              <a:endCxn id="10" idx="1"/>
            </p:cNvCxnSpPr>
            <p:nvPr/>
          </p:nvCxnSpPr>
          <p:spPr>
            <a:xfrm>
              <a:off x="3856772" y="4324134"/>
              <a:ext cx="104410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734F3CC0-4624-4346-9C5E-5D6A20B15CB0}"/>
                </a:ext>
              </a:extLst>
            </p:cNvPr>
            <p:cNvCxnSpPr>
              <a:cxnSpLocks/>
            </p:cNvCxnSpPr>
            <p:nvPr/>
          </p:nvCxnSpPr>
          <p:spPr>
            <a:xfrm>
              <a:off x="6740090" y="4324134"/>
              <a:ext cx="104410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6373E93-074E-4CE1-BE27-23DFC2C3DD23}"/>
                </a:ext>
              </a:extLst>
            </p:cNvPr>
            <p:cNvSpPr txBox="1"/>
            <p:nvPr/>
          </p:nvSpPr>
          <p:spPr>
            <a:xfrm>
              <a:off x="3672520" y="4123041"/>
              <a:ext cx="149647" cy="349702"/>
            </a:xfrm>
            <a:prstGeom prst="rect">
              <a:avLst/>
            </a:prstGeom>
            <a:noFill/>
          </p:spPr>
          <p:txBody>
            <a:bodyPr wrap="none" lIns="36000" tIns="36000" rIns="36000" bIns="36000" rtlCol="0">
              <a:spAutoFit/>
            </a:bodyPr>
            <a:lstStyle/>
            <a:p>
              <a:r>
                <a:rPr lang="fr-FR">
                  <a:latin typeface="Arial" pitchFamily="34" charset="0"/>
                  <a:cs typeface="Arial" pitchFamily="34" charset="0"/>
                </a:rPr>
                <a:t>-</a:t>
              </a:r>
            </a:p>
          </p:txBody>
        </p:sp>
        <p:sp>
          <p:nvSpPr>
            <p:cNvPr id="20" name="ZoneTexte 19">
              <a:extLst>
                <a:ext uri="{FF2B5EF4-FFF2-40B4-BE49-F238E27FC236}">
                  <a16:creationId xmlns:a16="http://schemas.microsoft.com/office/drawing/2014/main" id="{D1505726-D378-4508-8726-45B0D36E899F}"/>
                </a:ext>
              </a:extLst>
            </p:cNvPr>
            <p:cNvSpPr txBox="1"/>
            <p:nvPr/>
          </p:nvSpPr>
          <p:spPr>
            <a:xfrm>
              <a:off x="7738228" y="4141768"/>
              <a:ext cx="281065" cy="369332"/>
            </a:xfrm>
            <a:prstGeom prst="rect">
              <a:avLst/>
            </a:prstGeom>
            <a:noFill/>
          </p:spPr>
          <p:txBody>
            <a:bodyPr wrap="square">
              <a:spAutoFit/>
            </a:bodyPr>
            <a:lstStyle/>
            <a:p>
              <a:r>
                <a:rPr lang="fr-FR">
                  <a:latin typeface="Arial" pitchFamily="34" charset="0"/>
                  <a:cs typeface="Arial" pitchFamily="34" charset="0"/>
                </a:rPr>
                <a:t>+</a:t>
              </a:r>
            </a:p>
          </p:txBody>
        </p:sp>
      </p:grpSp>
      <p:sp>
        <p:nvSpPr>
          <p:cNvPr id="24" name="ZoneTexte 23">
            <a:extLst>
              <a:ext uri="{FF2B5EF4-FFF2-40B4-BE49-F238E27FC236}">
                <a16:creationId xmlns:a16="http://schemas.microsoft.com/office/drawing/2014/main" id="{33B5FCCE-3D5B-47F8-9881-AD8BB11B6D10}"/>
              </a:ext>
            </a:extLst>
          </p:cNvPr>
          <p:cNvSpPr txBox="1"/>
          <p:nvPr/>
        </p:nvSpPr>
        <p:spPr>
          <a:xfrm>
            <a:off x="10359484" y="577041"/>
            <a:ext cx="887029" cy="626701"/>
          </a:xfrm>
          <a:prstGeom prst="rect">
            <a:avLst/>
          </a:prstGeom>
          <a:noFill/>
        </p:spPr>
        <p:txBody>
          <a:bodyPr wrap="none" lIns="36000" tIns="36000" rIns="36000" bIns="36000" rtlCol="0">
            <a:spAutoFit/>
          </a:bodyPr>
          <a:lstStyle/>
          <a:p>
            <a:r>
              <a:rPr lang="fr-FR" sz="3600" b="1">
                <a:latin typeface="Aharoni" panose="02010803020104030203" pitchFamily="2" charset="-79"/>
                <a:cs typeface="Aharoni" panose="02010803020104030203" pitchFamily="2" charset="-79"/>
              </a:rPr>
              <a:t>CSP</a:t>
            </a:r>
            <a:endParaRPr lang="fr-FR" sz="2000" b="1">
              <a:latin typeface="Aharoni" panose="02010803020104030203" pitchFamily="2" charset="-79"/>
              <a:cs typeface="Aharoni" panose="02010803020104030203" pitchFamily="2" charset="-79"/>
            </a:endParaRPr>
          </a:p>
        </p:txBody>
      </p:sp>
      <p:sp>
        <p:nvSpPr>
          <p:cNvPr id="25" name="ZoneTexte 24">
            <a:extLst>
              <a:ext uri="{FF2B5EF4-FFF2-40B4-BE49-F238E27FC236}">
                <a16:creationId xmlns:a16="http://schemas.microsoft.com/office/drawing/2014/main" id="{CD6B5F57-5795-44EA-8057-FAD2610F9307}"/>
              </a:ext>
            </a:extLst>
          </p:cNvPr>
          <p:cNvSpPr txBox="1"/>
          <p:nvPr/>
        </p:nvSpPr>
        <p:spPr>
          <a:xfrm>
            <a:off x="2950552" y="4936203"/>
            <a:ext cx="991224" cy="226591"/>
          </a:xfrm>
          <a:prstGeom prst="rect">
            <a:avLst/>
          </a:prstGeom>
          <a:noFill/>
        </p:spPr>
        <p:txBody>
          <a:bodyPr wrap="none" lIns="36000" tIns="36000" rIns="36000" bIns="36000" rtlCol="0">
            <a:spAutoFit/>
          </a:bodyPr>
          <a:lstStyle/>
          <a:p>
            <a:r>
              <a:rPr lang="fr-FR" sz="1000" b="1">
                <a:latin typeface="Arial" pitchFamily="34" charset="0"/>
                <a:cs typeface="Arial" pitchFamily="34" charset="0"/>
              </a:rPr>
              <a:t>Cloud Platform</a:t>
            </a:r>
          </a:p>
        </p:txBody>
      </p:sp>
      <p:pic>
        <p:nvPicPr>
          <p:cNvPr id="27" name="Image 26">
            <a:extLst>
              <a:ext uri="{FF2B5EF4-FFF2-40B4-BE49-F238E27FC236}">
                <a16:creationId xmlns:a16="http://schemas.microsoft.com/office/drawing/2014/main" id="{F7ECADD8-CA48-4145-B6E1-974612FDF8CE}"/>
              </a:ext>
            </a:extLst>
          </p:cNvPr>
          <p:cNvPicPr>
            <a:picLocks noChangeAspect="1"/>
          </p:cNvPicPr>
          <p:nvPr/>
        </p:nvPicPr>
        <p:blipFill rotWithShape="1">
          <a:blip r:embed="rId2"/>
          <a:srcRect b="11940"/>
          <a:stretch/>
        </p:blipFill>
        <p:spPr>
          <a:xfrm>
            <a:off x="2629831" y="1509856"/>
            <a:ext cx="6340390" cy="3296320"/>
          </a:xfrm>
          <a:prstGeom prst="rect">
            <a:avLst/>
          </a:prstGeom>
        </p:spPr>
      </p:pic>
      <p:sp>
        <p:nvSpPr>
          <p:cNvPr id="28" name="Rectangle 27">
            <a:extLst>
              <a:ext uri="{FF2B5EF4-FFF2-40B4-BE49-F238E27FC236}">
                <a16:creationId xmlns:a16="http://schemas.microsoft.com/office/drawing/2014/main" id="{FE323588-AF78-4A7B-B4EB-4BB90E91816B}"/>
              </a:ext>
            </a:extLst>
          </p:cNvPr>
          <p:cNvSpPr/>
          <p:nvPr/>
        </p:nvSpPr>
        <p:spPr>
          <a:xfrm>
            <a:off x="2629831" y="4898188"/>
            <a:ext cx="326379" cy="302622"/>
          </a:xfrm>
          <a:prstGeom prst="rect">
            <a:avLst/>
          </a:prstGeom>
          <a:solidFill>
            <a:srgbClr val="38C0E3"/>
          </a:solidFill>
        </p:spPr>
        <p:txBody>
          <a:bodyPr wrap="square" lIns="0" tIns="0" rIns="0" bIns="0" rtlCol="0" anchor="ctr">
            <a:spAutoFit/>
          </a:bodyPr>
          <a:lstStyle/>
          <a:p>
            <a:pPr algn="ctr">
              <a:spcBef>
                <a:spcPts val="1200"/>
              </a:spcBef>
            </a:pPr>
            <a:endParaRPr lang="fr-FR" sz="1200">
              <a:ea typeface="Source Sans Pro" pitchFamily="34" charset="0"/>
            </a:endParaRPr>
          </a:p>
        </p:txBody>
      </p:sp>
      <p:sp>
        <p:nvSpPr>
          <p:cNvPr id="31" name="ZoneTexte 30">
            <a:extLst>
              <a:ext uri="{FF2B5EF4-FFF2-40B4-BE49-F238E27FC236}">
                <a16:creationId xmlns:a16="http://schemas.microsoft.com/office/drawing/2014/main" id="{DFDBF40B-A8CB-45B8-9CA0-DFBEB7C58953}"/>
              </a:ext>
            </a:extLst>
          </p:cNvPr>
          <p:cNvSpPr txBox="1"/>
          <p:nvPr/>
        </p:nvSpPr>
        <p:spPr>
          <a:xfrm>
            <a:off x="4935746" y="4937053"/>
            <a:ext cx="1225263" cy="226591"/>
          </a:xfrm>
          <a:prstGeom prst="rect">
            <a:avLst/>
          </a:prstGeom>
          <a:noFill/>
        </p:spPr>
        <p:txBody>
          <a:bodyPr wrap="none" lIns="36000" tIns="36000" rIns="36000" bIns="36000" rtlCol="0">
            <a:spAutoFit/>
          </a:bodyPr>
          <a:lstStyle/>
          <a:p>
            <a:r>
              <a:rPr lang="fr-FR" sz="1000" b="1" dirty="0">
                <a:latin typeface="Arial" pitchFamily="34" charset="0"/>
                <a:cs typeface="Arial" pitchFamily="34" charset="0"/>
              </a:rPr>
              <a:t>Customer Platform</a:t>
            </a:r>
          </a:p>
        </p:txBody>
      </p:sp>
      <p:sp>
        <p:nvSpPr>
          <p:cNvPr id="32" name="Rectangle 31">
            <a:extLst>
              <a:ext uri="{FF2B5EF4-FFF2-40B4-BE49-F238E27FC236}">
                <a16:creationId xmlns:a16="http://schemas.microsoft.com/office/drawing/2014/main" id="{3D32D7E9-651E-453E-B063-640612EFC584}"/>
              </a:ext>
            </a:extLst>
          </p:cNvPr>
          <p:cNvSpPr/>
          <p:nvPr/>
        </p:nvSpPr>
        <p:spPr>
          <a:xfrm>
            <a:off x="4615025" y="4899038"/>
            <a:ext cx="326379" cy="302622"/>
          </a:xfrm>
          <a:prstGeom prst="rect">
            <a:avLst/>
          </a:prstGeom>
          <a:solidFill>
            <a:srgbClr val="005CA1"/>
          </a:solidFill>
        </p:spPr>
        <p:txBody>
          <a:bodyPr wrap="square" lIns="0" tIns="0" rIns="0" bIns="0" rtlCol="0" anchor="ctr">
            <a:spAutoFit/>
          </a:bodyPr>
          <a:lstStyle/>
          <a:p>
            <a:pPr algn="ctr">
              <a:spcBef>
                <a:spcPts val="1200"/>
              </a:spcBef>
            </a:pPr>
            <a:endParaRPr lang="fr-FR" sz="1200">
              <a:ea typeface="Source Sans Pro" pitchFamily="34" charset="0"/>
            </a:endParaRPr>
          </a:p>
        </p:txBody>
      </p:sp>
      <p:sp>
        <p:nvSpPr>
          <p:cNvPr id="33" name="ZoneTexte 32">
            <a:extLst>
              <a:ext uri="{FF2B5EF4-FFF2-40B4-BE49-F238E27FC236}">
                <a16:creationId xmlns:a16="http://schemas.microsoft.com/office/drawing/2014/main" id="{4AF87125-52BD-457D-81ED-2107B92548AA}"/>
              </a:ext>
            </a:extLst>
          </p:cNvPr>
          <p:cNvSpPr txBox="1"/>
          <p:nvPr/>
        </p:nvSpPr>
        <p:spPr>
          <a:xfrm>
            <a:off x="7082851" y="4932711"/>
            <a:ext cx="991224" cy="226591"/>
          </a:xfrm>
          <a:prstGeom prst="rect">
            <a:avLst/>
          </a:prstGeom>
          <a:noFill/>
        </p:spPr>
        <p:txBody>
          <a:bodyPr wrap="none" lIns="36000" tIns="36000" rIns="36000" bIns="36000" rtlCol="0">
            <a:spAutoFit/>
          </a:bodyPr>
          <a:lstStyle/>
          <a:p>
            <a:r>
              <a:rPr lang="fr-FR" sz="1000" b="1">
                <a:latin typeface="Arial" pitchFamily="34" charset="0"/>
                <a:cs typeface="Arial" pitchFamily="34" charset="0"/>
              </a:rPr>
              <a:t>Cloud Platform</a:t>
            </a:r>
          </a:p>
        </p:txBody>
      </p:sp>
      <p:sp>
        <p:nvSpPr>
          <p:cNvPr id="34" name="Rectangle 33">
            <a:extLst>
              <a:ext uri="{FF2B5EF4-FFF2-40B4-BE49-F238E27FC236}">
                <a16:creationId xmlns:a16="http://schemas.microsoft.com/office/drawing/2014/main" id="{3DDBF6D4-F39D-484F-A4F2-214ABEE7A641}"/>
              </a:ext>
            </a:extLst>
          </p:cNvPr>
          <p:cNvSpPr/>
          <p:nvPr/>
        </p:nvSpPr>
        <p:spPr>
          <a:xfrm>
            <a:off x="6762130" y="4894696"/>
            <a:ext cx="326379" cy="302622"/>
          </a:xfrm>
          <a:prstGeom prst="rect">
            <a:avLst/>
          </a:prstGeom>
          <a:gradFill>
            <a:gsLst>
              <a:gs pos="50000">
                <a:srgbClr val="37BFE3"/>
              </a:gs>
              <a:gs pos="50000">
                <a:srgbClr val="005CA1"/>
              </a:gs>
              <a:gs pos="0">
                <a:srgbClr val="50C8E9"/>
              </a:gs>
              <a:gs pos="100000">
                <a:srgbClr val="005CA1"/>
              </a:gs>
            </a:gsLst>
            <a:lin ang="2700000" scaled="0"/>
          </a:gradFill>
        </p:spPr>
        <p:txBody>
          <a:bodyPr wrap="square" lIns="0" tIns="0" rIns="0" bIns="0" rtlCol="0" anchor="ctr">
            <a:spAutoFit/>
          </a:bodyPr>
          <a:lstStyle/>
          <a:p>
            <a:pPr algn="ctr">
              <a:spcBef>
                <a:spcPts val="1200"/>
              </a:spcBef>
            </a:pPr>
            <a:endParaRPr lang="fr-FR" sz="1200">
              <a:ea typeface="Source Sans Pro" pitchFamily="34" charset="0"/>
            </a:endParaRPr>
          </a:p>
        </p:txBody>
      </p:sp>
    </p:spTree>
    <p:extLst>
      <p:ext uri="{BB962C8B-B14F-4D97-AF65-F5344CB8AC3E}">
        <p14:creationId xmlns:p14="http://schemas.microsoft.com/office/powerpoint/2010/main" val="339820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2E14B-8903-4E89-9584-2666B66DB04A}"/>
              </a:ext>
            </a:extLst>
          </p:cNvPr>
          <p:cNvSpPr>
            <a:spLocks noGrp="1"/>
          </p:cNvSpPr>
          <p:nvPr>
            <p:ph type="title"/>
          </p:nvPr>
        </p:nvSpPr>
        <p:spPr/>
        <p:txBody>
          <a:bodyPr/>
          <a:lstStyle/>
          <a:p>
            <a:r>
              <a:rPr lang="fr-FR"/>
              <a:t>EXPLOITATION MODEL</a:t>
            </a:r>
          </a:p>
        </p:txBody>
      </p:sp>
      <p:sp>
        <p:nvSpPr>
          <p:cNvPr id="4" name="Espace réservé du contenu 3">
            <a:extLst>
              <a:ext uri="{FF2B5EF4-FFF2-40B4-BE49-F238E27FC236}">
                <a16:creationId xmlns:a16="http://schemas.microsoft.com/office/drawing/2014/main" id="{A133A05D-06C0-4B41-B98F-5427ED766859}"/>
              </a:ext>
            </a:extLst>
          </p:cNvPr>
          <p:cNvSpPr>
            <a:spLocks noGrp="1"/>
          </p:cNvSpPr>
          <p:nvPr>
            <p:ph sz="quarter" idx="14"/>
          </p:nvPr>
        </p:nvSpPr>
        <p:spPr/>
        <p:txBody>
          <a:bodyPr/>
          <a:lstStyle/>
          <a:p>
            <a:r>
              <a:rPr lang="fr-FR"/>
              <a:t>SUPPORT</a:t>
            </a:r>
          </a:p>
        </p:txBody>
      </p:sp>
      <p:sp>
        <p:nvSpPr>
          <p:cNvPr id="23" name="ZoneTexte 12">
            <a:extLst>
              <a:ext uri="{FF2B5EF4-FFF2-40B4-BE49-F238E27FC236}">
                <a16:creationId xmlns:a16="http://schemas.microsoft.com/office/drawing/2014/main" id="{9FFE63C3-03DA-456C-B5E3-2D2BA0B47B99}"/>
              </a:ext>
            </a:extLst>
          </p:cNvPr>
          <p:cNvSpPr txBox="1"/>
          <p:nvPr/>
        </p:nvSpPr>
        <p:spPr>
          <a:xfrm>
            <a:off x="1394400" y="2604302"/>
            <a:ext cx="1366709" cy="281603"/>
          </a:xfrm>
          <a:prstGeom prst="rect">
            <a:avLst/>
          </a:prstGeom>
          <a:noFill/>
        </p:spPr>
        <p:txBody>
          <a:bodyPr wrap="none" lIns="48000" tIns="48000" rIns="48000" bIns="48000" rtlCol="0">
            <a:spAutoFit/>
          </a:bodyPr>
          <a:lstStyle/>
          <a:p>
            <a:r>
              <a:rPr lang="fr-FR" sz="1200" b="1">
                <a:latin typeface="Arial" pitchFamily="34" charset="0"/>
                <a:cs typeface="Arial" pitchFamily="34" charset="0"/>
              </a:rPr>
              <a:t>MONDAY-FRIDAY</a:t>
            </a:r>
          </a:p>
        </p:txBody>
      </p:sp>
      <p:pic>
        <p:nvPicPr>
          <p:cNvPr id="26" name="Image 4">
            <a:extLst>
              <a:ext uri="{FF2B5EF4-FFF2-40B4-BE49-F238E27FC236}">
                <a16:creationId xmlns:a16="http://schemas.microsoft.com/office/drawing/2014/main" id="{4FAA8119-5D50-48DF-87E8-EDFA078C9C1A}"/>
              </a:ext>
            </a:extLst>
          </p:cNvPr>
          <p:cNvPicPr>
            <a:picLocks noChangeAspect="1"/>
          </p:cNvPicPr>
          <p:nvPr/>
        </p:nvPicPr>
        <p:blipFill>
          <a:blip r:embed="rId2">
            <a:duotone>
              <a:schemeClr val="accent4">
                <a:shade val="45000"/>
                <a:satMod val="135000"/>
              </a:schemeClr>
              <a:prstClr val="white"/>
            </a:duotone>
          </a:blip>
          <a:stretch>
            <a:fillRect/>
          </a:stretch>
        </p:blipFill>
        <p:spPr>
          <a:xfrm>
            <a:off x="783744" y="2493346"/>
            <a:ext cx="596664" cy="630044"/>
          </a:xfrm>
          <a:prstGeom prst="rect">
            <a:avLst/>
          </a:prstGeom>
        </p:spPr>
      </p:pic>
      <p:pic>
        <p:nvPicPr>
          <p:cNvPr id="29" name="Picture 4" descr="France Paris PNG">
            <a:extLst>
              <a:ext uri="{FF2B5EF4-FFF2-40B4-BE49-F238E27FC236}">
                <a16:creationId xmlns:a16="http://schemas.microsoft.com/office/drawing/2014/main" id="{2D1C0FC5-5E35-4E44-A006-B5A9A26EC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308" y="5548288"/>
            <a:ext cx="3781425" cy="1309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Black Taj Mahal Vector graphics Image Silhouette - black pattern png  download - 2292*1276 - Free Transparent Taj Mahal png Download. - Clip Art  Library">
            <a:extLst>
              <a:ext uri="{FF2B5EF4-FFF2-40B4-BE49-F238E27FC236}">
                <a16:creationId xmlns:a16="http://schemas.microsoft.com/office/drawing/2014/main" id="{FA3D0B4D-ADAE-459F-88DF-87E2C27B1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733" y="5457493"/>
            <a:ext cx="2524267" cy="14005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ave iStatus product or service questions?">
            <a:extLst>
              <a:ext uri="{FF2B5EF4-FFF2-40B4-BE49-F238E27FC236}">
                <a16:creationId xmlns:a16="http://schemas.microsoft.com/office/drawing/2014/main" id="{10B809F4-C9F3-412C-9708-A0DAEBA2A2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753" y="3121730"/>
            <a:ext cx="585512" cy="547563"/>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12">
            <a:extLst>
              <a:ext uri="{FF2B5EF4-FFF2-40B4-BE49-F238E27FC236}">
                <a16:creationId xmlns:a16="http://schemas.microsoft.com/office/drawing/2014/main" id="{C93DAF7A-63D9-4730-BC3C-2100D8B05242}"/>
              </a:ext>
            </a:extLst>
          </p:cNvPr>
          <p:cNvSpPr txBox="1"/>
          <p:nvPr/>
        </p:nvSpPr>
        <p:spPr>
          <a:xfrm>
            <a:off x="1394399" y="3291084"/>
            <a:ext cx="2571974" cy="281603"/>
          </a:xfrm>
          <a:prstGeom prst="rect">
            <a:avLst/>
          </a:prstGeom>
          <a:noFill/>
        </p:spPr>
        <p:txBody>
          <a:bodyPr wrap="none" lIns="48000" tIns="48000" rIns="48000" bIns="48000" rtlCol="0">
            <a:spAutoFit/>
          </a:bodyPr>
          <a:lstStyle/>
          <a:p>
            <a:r>
              <a:rPr lang="fr-FR" sz="1200" b="1">
                <a:latin typeface="Arial" pitchFamily="34" charset="0"/>
                <a:cs typeface="Arial" pitchFamily="34" charset="0"/>
              </a:rPr>
              <a:t>OUT OF OFFICE HOUR SUPPORT</a:t>
            </a:r>
          </a:p>
        </p:txBody>
      </p:sp>
      <p:sp>
        <p:nvSpPr>
          <p:cNvPr id="6" name="Organigramme : Alternative 5">
            <a:extLst>
              <a:ext uri="{FF2B5EF4-FFF2-40B4-BE49-F238E27FC236}">
                <a16:creationId xmlns:a16="http://schemas.microsoft.com/office/drawing/2014/main" id="{63332D06-6E44-4607-BEE5-9A8ACDB0C23D}"/>
              </a:ext>
            </a:extLst>
          </p:cNvPr>
          <p:cNvSpPr/>
          <p:nvPr/>
        </p:nvSpPr>
        <p:spPr>
          <a:xfrm>
            <a:off x="298764" y="3982810"/>
            <a:ext cx="11328000" cy="204311"/>
          </a:xfrm>
          <a:prstGeom prst="flowChartAlternateProcess">
            <a:avLst/>
          </a:prstGeom>
          <a:gradFill flip="none" rotWithShape="1">
            <a:gsLst>
              <a:gs pos="0">
                <a:srgbClr val="4472C4"/>
              </a:gs>
              <a:gs pos="50000">
                <a:schemeClr val="accent1">
                  <a:tint val="44500"/>
                  <a:satMod val="160000"/>
                </a:schemeClr>
              </a:gs>
              <a:gs pos="100000">
                <a:srgbClr val="ED7D31"/>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spcBef>
                <a:spcPts val="1200"/>
              </a:spcBef>
            </a:pPr>
            <a:endParaRPr lang="fr-FR" sz="1200">
              <a:ea typeface="Source Sans Pro" pitchFamily="34" charset="0"/>
            </a:endParaRPr>
          </a:p>
        </p:txBody>
      </p:sp>
      <p:sp>
        <p:nvSpPr>
          <p:cNvPr id="7" name="ZoneTexte 6">
            <a:extLst>
              <a:ext uri="{FF2B5EF4-FFF2-40B4-BE49-F238E27FC236}">
                <a16:creationId xmlns:a16="http://schemas.microsoft.com/office/drawing/2014/main" id="{11F6CB65-5E32-4F55-9CAD-0632EFDCCC24}"/>
              </a:ext>
            </a:extLst>
          </p:cNvPr>
          <p:cNvSpPr txBox="1"/>
          <p:nvPr/>
        </p:nvSpPr>
        <p:spPr>
          <a:xfrm>
            <a:off x="5369863" y="3982810"/>
            <a:ext cx="822908" cy="211203"/>
          </a:xfrm>
          <a:prstGeom prst="rect">
            <a:avLst/>
          </a:prstGeom>
          <a:noFill/>
        </p:spPr>
        <p:txBody>
          <a:bodyPr wrap="none" lIns="36000" tIns="36000" rIns="36000" bIns="36000" rtlCol="0">
            <a:spAutoFit/>
          </a:bodyPr>
          <a:lstStyle/>
          <a:p>
            <a:r>
              <a:rPr lang="fr-FR" sz="900" b="1">
                <a:latin typeface="Arial" pitchFamily="34" charset="0"/>
                <a:cs typeface="Arial" pitchFamily="34" charset="0"/>
              </a:rPr>
              <a:t>MONITORING</a:t>
            </a:r>
          </a:p>
        </p:txBody>
      </p:sp>
      <p:sp>
        <p:nvSpPr>
          <p:cNvPr id="11" name="ZoneTexte 10">
            <a:extLst>
              <a:ext uri="{FF2B5EF4-FFF2-40B4-BE49-F238E27FC236}">
                <a16:creationId xmlns:a16="http://schemas.microsoft.com/office/drawing/2014/main" id="{37EB6AFA-2AEF-48E9-AE35-5B4F20A4A796}"/>
              </a:ext>
            </a:extLst>
          </p:cNvPr>
          <p:cNvSpPr txBox="1"/>
          <p:nvPr/>
        </p:nvSpPr>
        <p:spPr>
          <a:xfrm>
            <a:off x="298764" y="4220713"/>
            <a:ext cx="867793" cy="349702"/>
          </a:xfrm>
          <a:prstGeom prst="rect">
            <a:avLst/>
          </a:prstGeom>
          <a:noFill/>
        </p:spPr>
        <p:txBody>
          <a:bodyPr wrap="none" lIns="36000" tIns="36000" rIns="36000" bIns="36000" rtlCol="0">
            <a:spAutoFit/>
          </a:bodyPr>
          <a:lstStyle/>
          <a:p>
            <a:pPr marL="171450" indent="-171450">
              <a:buFont typeface="Arial" panose="020B0604020202020204" pitchFamily="34" charset="0"/>
              <a:buChar char="•"/>
            </a:pPr>
            <a:r>
              <a:rPr lang="fr-FR" sz="900" err="1">
                <a:latin typeface="Arial" pitchFamily="34" charset="0"/>
                <a:cs typeface="Arial" pitchFamily="34" charset="0"/>
              </a:rPr>
              <a:t>Aerohealth</a:t>
            </a:r>
            <a:endParaRPr lang="fr-FR" sz="900">
              <a:latin typeface="Arial" pitchFamily="34" charset="0"/>
              <a:cs typeface="Arial" pitchFamily="34" charset="0"/>
            </a:endParaRPr>
          </a:p>
          <a:p>
            <a:pPr marL="171450" indent="-171450">
              <a:buFont typeface="Arial" panose="020B0604020202020204" pitchFamily="34" charset="0"/>
              <a:buChar char="•"/>
            </a:pPr>
            <a:r>
              <a:rPr lang="fr-FR" sz="900">
                <a:latin typeface="Arial" pitchFamily="34" charset="0"/>
                <a:cs typeface="Arial" pitchFamily="34" charset="0"/>
              </a:rPr>
              <a:t>Mail </a:t>
            </a:r>
            <a:r>
              <a:rPr lang="fr-FR" sz="900" err="1">
                <a:latin typeface="Arial" pitchFamily="34" charset="0"/>
                <a:cs typeface="Arial" pitchFamily="34" charset="0"/>
              </a:rPr>
              <a:t>alerting</a:t>
            </a:r>
            <a:endParaRPr lang="fr-FR" sz="900">
              <a:latin typeface="Arial" pitchFamily="34" charset="0"/>
              <a:cs typeface="Arial" pitchFamily="34" charset="0"/>
            </a:endParaRPr>
          </a:p>
        </p:txBody>
      </p:sp>
      <p:sp>
        <p:nvSpPr>
          <p:cNvPr id="44" name="ZoneTexte 43">
            <a:extLst>
              <a:ext uri="{FF2B5EF4-FFF2-40B4-BE49-F238E27FC236}">
                <a16:creationId xmlns:a16="http://schemas.microsoft.com/office/drawing/2014/main" id="{E1F4AB78-3A8F-4884-974D-A393427AD0E3}"/>
              </a:ext>
            </a:extLst>
          </p:cNvPr>
          <p:cNvSpPr txBox="1"/>
          <p:nvPr/>
        </p:nvSpPr>
        <p:spPr>
          <a:xfrm>
            <a:off x="9540689" y="4226726"/>
            <a:ext cx="2086075" cy="765200"/>
          </a:xfrm>
          <a:prstGeom prst="rect">
            <a:avLst/>
          </a:prstGeom>
          <a:noFill/>
        </p:spPr>
        <p:txBody>
          <a:bodyPr wrap="none" lIns="36000" tIns="36000" rIns="36000" bIns="36000" rtlCol="0">
            <a:spAutoFit/>
          </a:bodyPr>
          <a:lstStyle/>
          <a:p>
            <a:pPr marL="171450" indent="-171450">
              <a:buFont typeface="Arial" panose="020B0604020202020204" pitchFamily="34" charset="0"/>
              <a:buChar char="•"/>
            </a:pPr>
            <a:r>
              <a:rPr lang="fr-FR" sz="900" err="1">
                <a:latin typeface="Arial" pitchFamily="34" charset="0"/>
                <a:cs typeface="Arial" pitchFamily="34" charset="0"/>
              </a:rPr>
              <a:t>MonitoringAAS</a:t>
            </a:r>
            <a:r>
              <a:rPr lang="fr-FR" sz="900">
                <a:latin typeface="Arial" pitchFamily="34" charset="0"/>
                <a:cs typeface="Arial" pitchFamily="34" charset="0"/>
              </a:rPr>
              <a:t> Mail </a:t>
            </a:r>
            <a:r>
              <a:rPr lang="fr-FR" sz="900" err="1">
                <a:latin typeface="Arial" pitchFamily="34" charset="0"/>
                <a:cs typeface="Arial" pitchFamily="34" charset="0"/>
              </a:rPr>
              <a:t>alerting</a:t>
            </a:r>
            <a:r>
              <a:rPr lang="fr-FR" sz="900">
                <a:latin typeface="Arial" pitchFamily="34" charset="0"/>
                <a:cs typeface="Arial" pitchFamily="34" charset="0"/>
              </a:rPr>
              <a:t> or SMS</a:t>
            </a:r>
          </a:p>
          <a:p>
            <a:pPr marL="171450" indent="-171450">
              <a:buFont typeface="Arial" panose="020B0604020202020204" pitchFamily="34" charset="0"/>
              <a:buChar char="•"/>
            </a:pPr>
            <a:r>
              <a:rPr lang="fr-FR" sz="900">
                <a:latin typeface="Arial" pitchFamily="34" charset="0"/>
                <a:cs typeface="Arial" pitchFamily="34" charset="0"/>
              </a:rPr>
              <a:t>Customer </a:t>
            </a:r>
            <a:r>
              <a:rPr lang="fr-FR" sz="900" err="1">
                <a:latin typeface="Arial" pitchFamily="34" charset="0"/>
                <a:cs typeface="Arial" pitchFamily="34" charset="0"/>
              </a:rPr>
              <a:t>dashboard</a:t>
            </a:r>
            <a:r>
              <a:rPr lang="fr-FR" sz="900">
                <a:latin typeface="Arial" pitchFamily="34" charset="0"/>
                <a:cs typeface="Arial" pitchFamily="34" charset="0"/>
              </a:rPr>
              <a:t> </a:t>
            </a:r>
          </a:p>
          <a:p>
            <a:pPr marL="171450" indent="-171450">
              <a:buFont typeface="Arial" panose="020B0604020202020204" pitchFamily="34" charset="0"/>
              <a:buChar char="•"/>
            </a:pPr>
            <a:r>
              <a:rPr lang="fr-FR" sz="900">
                <a:latin typeface="Arial" pitchFamily="34" charset="0"/>
                <a:cs typeface="Arial" pitchFamily="34" charset="0"/>
              </a:rPr>
              <a:t>LOGS on </a:t>
            </a:r>
            <a:r>
              <a:rPr lang="fr-FR" sz="900" err="1">
                <a:latin typeface="Arial" pitchFamily="34" charset="0"/>
                <a:cs typeface="Arial" pitchFamily="34" charset="0"/>
              </a:rPr>
              <a:t>kibana</a:t>
            </a:r>
            <a:endParaRPr lang="fr-FR" sz="900">
              <a:latin typeface="Arial" pitchFamily="34" charset="0"/>
              <a:cs typeface="Arial" pitchFamily="34" charset="0"/>
            </a:endParaRPr>
          </a:p>
          <a:p>
            <a:pPr marL="171450" indent="-171450">
              <a:buFont typeface="Arial" panose="020B0604020202020204" pitchFamily="34" charset="0"/>
              <a:buChar char="•"/>
            </a:pPr>
            <a:endParaRPr lang="fr-FR" sz="900">
              <a:latin typeface="Arial" pitchFamily="34" charset="0"/>
              <a:cs typeface="Arial" pitchFamily="34" charset="0"/>
            </a:endParaRPr>
          </a:p>
          <a:p>
            <a:pPr marL="171450" indent="-171450">
              <a:buFont typeface="Arial" panose="020B0604020202020204" pitchFamily="34" charset="0"/>
              <a:buChar char="•"/>
            </a:pPr>
            <a:endParaRPr lang="fr-FR" sz="900">
              <a:latin typeface="Arial" pitchFamily="34" charset="0"/>
              <a:cs typeface="Arial" pitchFamily="34" charset="0"/>
            </a:endParaRPr>
          </a:p>
        </p:txBody>
      </p:sp>
      <p:sp>
        <p:nvSpPr>
          <p:cNvPr id="12" name="ZoneTexte 11">
            <a:extLst>
              <a:ext uri="{FF2B5EF4-FFF2-40B4-BE49-F238E27FC236}">
                <a16:creationId xmlns:a16="http://schemas.microsoft.com/office/drawing/2014/main" id="{8B0F1049-1FF5-4F77-83FC-6FEC73F5CBDB}"/>
              </a:ext>
            </a:extLst>
          </p:cNvPr>
          <p:cNvSpPr txBox="1"/>
          <p:nvPr/>
        </p:nvSpPr>
        <p:spPr>
          <a:xfrm>
            <a:off x="4674159" y="4277916"/>
            <a:ext cx="2214315" cy="211203"/>
          </a:xfrm>
          <a:prstGeom prst="rect">
            <a:avLst/>
          </a:prstGeom>
          <a:noFill/>
        </p:spPr>
        <p:txBody>
          <a:bodyPr wrap="none" lIns="36000" tIns="36000" rIns="36000" bIns="36000" rtlCol="0">
            <a:spAutoFit/>
          </a:bodyPr>
          <a:lstStyle/>
          <a:p>
            <a:r>
              <a:rPr lang="fr-FR" sz="900">
                <a:latin typeface="Arial" pitchFamily="34" charset="0"/>
                <a:cs typeface="Arial" pitchFamily="34" charset="0"/>
              </a:rPr>
              <a:t>Autonomy </a:t>
            </a:r>
            <a:r>
              <a:rPr lang="fr-FR" sz="900" err="1">
                <a:latin typeface="Arial" pitchFamily="34" charset="0"/>
                <a:cs typeface="Arial" pitchFamily="34" charset="0"/>
              </a:rPr>
              <a:t>using</a:t>
            </a:r>
            <a:r>
              <a:rPr lang="fr-FR" sz="900">
                <a:latin typeface="Arial" pitchFamily="34" charset="0"/>
                <a:cs typeface="Arial" pitchFamily="34" charset="0"/>
              </a:rPr>
              <a:t> </a:t>
            </a:r>
            <a:r>
              <a:rPr lang="fr-FR" sz="900" err="1">
                <a:latin typeface="Arial" pitchFamily="34" charset="0"/>
                <a:cs typeface="Arial" pitchFamily="34" charset="0"/>
              </a:rPr>
              <a:t>our</a:t>
            </a:r>
            <a:r>
              <a:rPr lang="fr-FR" sz="900">
                <a:latin typeface="Arial" pitchFamily="34" charset="0"/>
                <a:cs typeface="Arial" pitchFamily="34" charset="0"/>
              </a:rPr>
              <a:t> API (</a:t>
            </a:r>
            <a:r>
              <a:rPr lang="fr-FR" sz="900" err="1">
                <a:latin typeface="Arial" pitchFamily="34" charset="0"/>
                <a:cs typeface="Arial" pitchFamily="34" charset="0"/>
              </a:rPr>
              <a:t>recover</a:t>
            </a:r>
            <a:r>
              <a:rPr lang="fr-FR" sz="900">
                <a:latin typeface="Arial" pitchFamily="34" charset="0"/>
                <a:cs typeface="Arial" pitchFamily="34" charset="0"/>
              </a:rPr>
              <a:t> action)</a:t>
            </a:r>
          </a:p>
        </p:txBody>
      </p:sp>
      <p:sp>
        <p:nvSpPr>
          <p:cNvPr id="45" name="Rectangle 44">
            <a:extLst>
              <a:ext uri="{FF2B5EF4-FFF2-40B4-BE49-F238E27FC236}">
                <a16:creationId xmlns:a16="http://schemas.microsoft.com/office/drawing/2014/main" id="{EB682898-B70F-4DDD-ABBA-26613B8334B5}"/>
              </a:ext>
            </a:extLst>
          </p:cNvPr>
          <p:cNvSpPr/>
          <p:nvPr/>
        </p:nvSpPr>
        <p:spPr>
          <a:xfrm>
            <a:off x="5483058" y="2356044"/>
            <a:ext cx="2077813" cy="261610"/>
          </a:xfrm>
          <a:prstGeom prst="rect">
            <a:avLst/>
          </a:prstGeom>
        </p:spPr>
        <p:txBody>
          <a:bodyPr wrap="none">
            <a:spAutoFit/>
          </a:bodyPr>
          <a:lstStyle/>
          <a:p>
            <a:r>
              <a:rPr lang="en-US" sz="1050">
                <a:solidFill>
                  <a:srgbClr val="04AEDA"/>
                </a:solidFill>
                <a:hlinkClick r:id="rId6">
                  <a:extLst>
                    <a:ext uri="{A12FA001-AC4F-418D-AE19-62706E023703}">
                      <ahyp:hlinkClr xmlns:ahyp="http://schemas.microsoft.com/office/drawing/2018/hyperlinkcolor" val="tx"/>
                    </a:ext>
                  </a:extLst>
                </a:hlinkClick>
              </a:rPr>
              <a:t>FR-PAS-DVF-AIRFLOW-SUPPORT</a:t>
            </a:r>
            <a:endParaRPr lang="fr-FR" sz="1050">
              <a:solidFill>
                <a:srgbClr val="04AEDA"/>
              </a:solidFill>
            </a:endParaRPr>
          </a:p>
        </p:txBody>
      </p:sp>
      <p:pic>
        <p:nvPicPr>
          <p:cNvPr id="46" name="Picture 4" descr="Image result for mail png">
            <a:extLst>
              <a:ext uri="{FF2B5EF4-FFF2-40B4-BE49-F238E27FC236}">
                <a16:creationId xmlns:a16="http://schemas.microsoft.com/office/drawing/2014/main" id="{8378E476-AC1E-4FF6-802D-0D43CC405A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0689" y="2307915"/>
            <a:ext cx="383058" cy="3830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ve Chat Icon Vector PNG Transparent Background, Free Download #7410 -  FreeIconsPNG">
            <a:extLst>
              <a:ext uri="{FF2B5EF4-FFF2-40B4-BE49-F238E27FC236}">
                <a16:creationId xmlns:a16="http://schemas.microsoft.com/office/drawing/2014/main" id="{1B153768-03C2-412A-9692-7D9CB2DE369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24250" y1="46000" x2="24250" y2="46000"/>
                        <a14:foregroundMark x1="32125" y1="52000" x2="32125" y2="52000"/>
                        <a14:foregroundMark x1="35750" y1="52000" x2="35750" y2="52000"/>
                        <a14:foregroundMark x1="31375" y1="38222" x2="31375" y2="38222"/>
                        <a14:foregroundMark x1="42500" y1="51333" x2="42500" y2="51333"/>
                        <a14:foregroundMark x1="49500" y1="52000" x2="49500" y2="52000"/>
                        <a14:foregroundMark x1="52500" y1="55333" x2="52500" y2="55333"/>
                        <a14:foregroundMark x1="58375" y1="48000" x2="58375" y2="48000"/>
                        <a14:foregroundMark x1="62875" y1="51333" x2="62875" y2="51333"/>
                        <a14:foregroundMark x1="62875" y1="55333" x2="62875" y2="55333"/>
                        <a14:foregroundMark x1="69875" y1="54000" x2="69875" y2="54000"/>
                        <a14:foregroundMark x1="73625" y1="48000" x2="73625" y2="48000"/>
                        <a14:foregroundMark x1="49875" y1="48000" x2="49875" y2="48000"/>
                        <a14:foregroundMark x1="50000" y1="44000" x2="50125" y2="50667"/>
                        <a14:foregroundMark x1="50375" y1="41778" x2="55625" y2="38000"/>
                        <a14:backgroundMark x1="44500" y1="46889" x2="44500" y2="46889"/>
                      </a14:backgroundRemoval>
                    </a14:imgEffect>
                  </a14:imgLayer>
                </a14:imgProps>
              </a:ext>
              <a:ext uri="{28A0092B-C50C-407E-A947-70E740481C1C}">
                <a14:useLocalDpi xmlns:a14="http://schemas.microsoft.com/office/drawing/2010/main" val="0"/>
              </a:ext>
            </a:extLst>
          </a:blip>
          <a:srcRect/>
          <a:stretch>
            <a:fillRect/>
          </a:stretch>
        </p:blipFill>
        <p:spPr bwMode="auto">
          <a:xfrm>
            <a:off x="4896874" y="2619998"/>
            <a:ext cx="1190564" cy="669692"/>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12">
            <a:extLst>
              <a:ext uri="{FF2B5EF4-FFF2-40B4-BE49-F238E27FC236}">
                <a16:creationId xmlns:a16="http://schemas.microsoft.com/office/drawing/2014/main" id="{63ABB54F-7D3C-4C0C-92AC-E9B64E2EC42F}"/>
              </a:ext>
            </a:extLst>
          </p:cNvPr>
          <p:cNvSpPr txBox="1"/>
          <p:nvPr/>
        </p:nvSpPr>
        <p:spPr>
          <a:xfrm>
            <a:off x="5885494" y="2781768"/>
            <a:ext cx="1593950" cy="281603"/>
          </a:xfrm>
          <a:prstGeom prst="rect">
            <a:avLst/>
          </a:prstGeom>
          <a:noFill/>
        </p:spPr>
        <p:txBody>
          <a:bodyPr wrap="none" lIns="48000" tIns="48000" rIns="48000" bIns="48000" rtlCol="0">
            <a:spAutoFit/>
          </a:bodyPr>
          <a:lstStyle/>
          <a:p>
            <a:r>
              <a:rPr lang="fr-FR" sz="1200" b="1">
                <a:latin typeface="Arial" pitchFamily="34" charset="0"/>
                <a:cs typeface="Arial" pitchFamily="34" charset="0"/>
              </a:rPr>
              <a:t>DO IT NOW PORTAL</a:t>
            </a:r>
          </a:p>
        </p:txBody>
      </p:sp>
      <p:pic>
        <p:nvPicPr>
          <p:cNvPr id="2060" name="Picture 12" descr="Microsoft Teams — Wikipédia">
            <a:extLst>
              <a:ext uri="{FF2B5EF4-FFF2-40B4-BE49-F238E27FC236}">
                <a16:creationId xmlns:a16="http://schemas.microsoft.com/office/drawing/2014/main" id="{B11CD769-1714-4BD3-AF77-B404001EA7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3973" y="3256939"/>
            <a:ext cx="379774" cy="353202"/>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12">
            <a:extLst>
              <a:ext uri="{FF2B5EF4-FFF2-40B4-BE49-F238E27FC236}">
                <a16:creationId xmlns:a16="http://schemas.microsoft.com/office/drawing/2014/main" id="{62750A88-C32C-4139-B09D-0A564A9E74D3}"/>
              </a:ext>
            </a:extLst>
          </p:cNvPr>
          <p:cNvSpPr txBox="1"/>
          <p:nvPr/>
        </p:nvSpPr>
        <p:spPr>
          <a:xfrm>
            <a:off x="5885494" y="3281605"/>
            <a:ext cx="1243085" cy="281603"/>
          </a:xfrm>
          <a:prstGeom prst="rect">
            <a:avLst/>
          </a:prstGeom>
          <a:noFill/>
        </p:spPr>
        <p:txBody>
          <a:bodyPr wrap="none" lIns="48000" tIns="48000" rIns="48000" bIns="48000" rtlCol="0">
            <a:spAutoFit/>
          </a:bodyPr>
          <a:lstStyle/>
          <a:p>
            <a:r>
              <a:rPr lang="fr-FR" sz="1200" b="1">
                <a:latin typeface="Arial" pitchFamily="34" charset="0"/>
                <a:cs typeface="Arial" pitchFamily="34" charset="0"/>
              </a:rPr>
              <a:t>TEAMS GROUP</a:t>
            </a:r>
          </a:p>
        </p:txBody>
      </p:sp>
      <p:sp>
        <p:nvSpPr>
          <p:cNvPr id="14" name="Rectangle : coins arrondis 13">
            <a:extLst>
              <a:ext uri="{FF2B5EF4-FFF2-40B4-BE49-F238E27FC236}">
                <a16:creationId xmlns:a16="http://schemas.microsoft.com/office/drawing/2014/main" id="{55304582-0782-40EF-B4F4-48651BEFE2EB}"/>
              </a:ext>
            </a:extLst>
          </p:cNvPr>
          <p:cNvSpPr/>
          <p:nvPr/>
        </p:nvSpPr>
        <p:spPr>
          <a:xfrm>
            <a:off x="298764" y="2186944"/>
            <a:ext cx="4164594" cy="1595986"/>
          </a:xfrm>
          <a:prstGeom prst="roundRect">
            <a:avLst/>
          </a:prstGeom>
          <a:ln>
            <a:solidFill>
              <a:srgbClr val="0070C0"/>
            </a:solidFill>
          </a:ln>
        </p:spPr>
        <p:txBody>
          <a:bodyPr wrap="square" lIns="0" tIns="0" rIns="0" bIns="0" rtlCol="0" anchor="ctr">
            <a:spAutoFit/>
          </a:bodyPr>
          <a:lstStyle/>
          <a:p>
            <a:pPr algn="ctr">
              <a:spcBef>
                <a:spcPts val="1200"/>
              </a:spcBef>
            </a:pPr>
            <a:endParaRPr lang="fr-FR" sz="1200">
              <a:ea typeface="Source Sans Pro" pitchFamily="34" charset="0"/>
            </a:endParaRPr>
          </a:p>
        </p:txBody>
      </p:sp>
      <p:pic>
        <p:nvPicPr>
          <p:cNvPr id="22" name="Picture 2" descr="Image result for support png">
            <a:extLst>
              <a:ext uri="{FF2B5EF4-FFF2-40B4-BE49-F238E27FC236}">
                <a16:creationId xmlns:a16="http://schemas.microsoft.com/office/drawing/2014/main" id="{094DEE72-EB21-4FDF-AF03-617AD55F2E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878" y="2019414"/>
            <a:ext cx="362895" cy="362895"/>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3200A288-B493-4D80-B953-C5BB0E82D579}"/>
              </a:ext>
            </a:extLst>
          </p:cNvPr>
          <p:cNvSpPr txBox="1"/>
          <p:nvPr/>
        </p:nvSpPr>
        <p:spPr>
          <a:xfrm>
            <a:off x="949826" y="2059709"/>
            <a:ext cx="2223933" cy="257369"/>
          </a:xfrm>
          <a:prstGeom prst="rect">
            <a:avLst/>
          </a:prstGeom>
          <a:solidFill>
            <a:schemeClr val="bg1"/>
          </a:solidFill>
        </p:spPr>
        <p:txBody>
          <a:bodyPr wrap="none" lIns="36000" tIns="36000" rIns="36000" bIns="36000" rtlCol="0">
            <a:spAutoFit/>
          </a:bodyPr>
          <a:lstStyle/>
          <a:p>
            <a:r>
              <a:rPr lang="fr-FR" sz="1200" b="1">
                <a:solidFill>
                  <a:srgbClr val="0070C0"/>
                </a:solidFill>
                <a:latin typeface="Arial" pitchFamily="34" charset="0"/>
                <a:cs typeface="Arial" pitchFamily="34" charset="0"/>
              </a:rPr>
              <a:t>Cloud Orchestration (CP+RP)</a:t>
            </a:r>
            <a:endParaRPr lang="fr-FR" sz="1600" b="1">
              <a:solidFill>
                <a:srgbClr val="0070C0"/>
              </a:solidFill>
              <a:latin typeface="Arial" pitchFamily="34" charset="0"/>
              <a:cs typeface="Arial" pitchFamily="34" charset="0"/>
            </a:endParaRPr>
          </a:p>
        </p:txBody>
      </p:sp>
      <p:sp>
        <p:nvSpPr>
          <p:cNvPr id="52" name="Rectangle : coins arrondis 51">
            <a:extLst>
              <a:ext uri="{FF2B5EF4-FFF2-40B4-BE49-F238E27FC236}">
                <a16:creationId xmlns:a16="http://schemas.microsoft.com/office/drawing/2014/main" id="{75B2EE00-3777-4B01-B721-F31146CA033A}"/>
              </a:ext>
            </a:extLst>
          </p:cNvPr>
          <p:cNvSpPr/>
          <p:nvPr/>
        </p:nvSpPr>
        <p:spPr>
          <a:xfrm>
            <a:off x="4742472" y="2194395"/>
            <a:ext cx="4164594" cy="1595986"/>
          </a:xfrm>
          <a:prstGeom prst="roundRect">
            <a:avLst/>
          </a:prstGeom>
          <a:ln>
            <a:solidFill>
              <a:srgbClr val="0070C0"/>
            </a:solidFill>
          </a:ln>
        </p:spPr>
        <p:txBody>
          <a:bodyPr wrap="square" lIns="0" tIns="0" rIns="0" bIns="0" rtlCol="0" anchor="ctr">
            <a:spAutoFit/>
          </a:bodyPr>
          <a:lstStyle/>
          <a:p>
            <a:pPr algn="ctr">
              <a:spcBef>
                <a:spcPts val="1200"/>
              </a:spcBef>
            </a:pPr>
            <a:endParaRPr lang="fr-FR" sz="1200">
              <a:ea typeface="Source Sans Pro" pitchFamily="34" charset="0"/>
            </a:endParaRPr>
          </a:p>
        </p:txBody>
      </p:sp>
      <p:sp>
        <p:nvSpPr>
          <p:cNvPr id="53" name="ZoneTexte 52">
            <a:extLst>
              <a:ext uri="{FF2B5EF4-FFF2-40B4-BE49-F238E27FC236}">
                <a16:creationId xmlns:a16="http://schemas.microsoft.com/office/drawing/2014/main" id="{3A17F88E-2801-4A98-86DD-1A1137337EC9}"/>
              </a:ext>
            </a:extLst>
          </p:cNvPr>
          <p:cNvSpPr txBox="1"/>
          <p:nvPr/>
        </p:nvSpPr>
        <p:spPr>
          <a:xfrm>
            <a:off x="5085326" y="2058104"/>
            <a:ext cx="1315031" cy="257369"/>
          </a:xfrm>
          <a:prstGeom prst="rect">
            <a:avLst/>
          </a:prstGeom>
          <a:solidFill>
            <a:schemeClr val="bg1"/>
          </a:solidFill>
        </p:spPr>
        <p:txBody>
          <a:bodyPr wrap="none" lIns="36000" tIns="36000" rIns="36000" bIns="36000" rtlCol="0">
            <a:spAutoFit/>
          </a:bodyPr>
          <a:lstStyle/>
          <a:p>
            <a:r>
              <a:rPr lang="fr-FR" sz="1200" b="1">
                <a:solidFill>
                  <a:srgbClr val="0070C0"/>
                </a:solidFill>
                <a:latin typeface="Arial" pitchFamily="34" charset="0"/>
                <a:cs typeface="Arial" pitchFamily="34" charset="0"/>
              </a:rPr>
              <a:t>How to contact ?</a:t>
            </a:r>
            <a:endParaRPr lang="fr-FR" sz="1600" b="1">
              <a:solidFill>
                <a:srgbClr val="0070C0"/>
              </a:solidFill>
              <a:latin typeface="Arial" pitchFamily="34" charset="0"/>
              <a:cs typeface="Arial" pitchFamily="34" charset="0"/>
            </a:endParaRPr>
          </a:p>
        </p:txBody>
      </p:sp>
      <p:sp>
        <p:nvSpPr>
          <p:cNvPr id="3" name="ZoneTexte 2">
            <a:extLst>
              <a:ext uri="{FF2B5EF4-FFF2-40B4-BE49-F238E27FC236}">
                <a16:creationId xmlns:a16="http://schemas.microsoft.com/office/drawing/2014/main" id="{69E764BF-3249-F58F-E805-CD7107BE2ABB}"/>
              </a:ext>
            </a:extLst>
          </p:cNvPr>
          <p:cNvSpPr txBox="1"/>
          <p:nvPr/>
        </p:nvSpPr>
        <p:spPr>
          <a:xfrm>
            <a:off x="637394" y="5808722"/>
            <a:ext cx="991224" cy="226591"/>
          </a:xfrm>
          <a:prstGeom prst="rect">
            <a:avLst/>
          </a:prstGeom>
          <a:noFill/>
        </p:spPr>
        <p:txBody>
          <a:bodyPr wrap="none" lIns="36000" tIns="36000" rIns="36000" bIns="36000" rtlCol="0">
            <a:spAutoFit/>
          </a:bodyPr>
          <a:lstStyle/>
          <a:p>
            <a:r>
              <a:rPr lang="fr-FR" sz="1000" b="1">
                <a:latin typeface="Arial" pitchFamily="34" charset="0"/>
                <a:cs typeface="Arial" pitchFamily="34" charset="0"/>
              </a:rPr>
              <a:t>Cloud Platform</a:t>
            </a:r>
          </a:p>
        </p:txBody>
      </p:sp>
      <p:sp>
        <p:nvSpPr>
          <p:cNvPr id="8" name="Rectangle 7">
            <a:extLst>
              <a:ext uri="{FF2B5EF4-FFF2-40B4-BE49-F238E27FC236}">
                <a16:creationId xmlns:a16="http://schemas.microsoft.com/office/drawing/2014/main" id="{C99C2371-8BAF-4E4D-7780-C62C6CF0DDB8}"/>
              </a:ext>
            </a:extLst>
          </p:cNvPr>
          <p:cNvSpPr/>
          <p:nvPr/>
        </p:nvSpPr>
        <p:spPr>
          <a:xfrm>
            <a:off x="316673" y="5770707"/>
            <a:ext cx="326379" cy="302622"/>
          </a:xfrm>
          <a:prstGeom prst="rect">
            <a:avLst/>
          </a:prstGeom>
          <a:solidFill>
            <a:srgbClr val="38C0E3"/>
          </a:solidFill>
        </p:spPr>
        <p:txBody>
          <a:bodyPr wrap="square" lIns="0" tIns="0" rIns="0" bIns="0" rtlCol="0" anchor="ctr">
            <a:spAutoFit/>
          </a:bodyPr>
          <a:lstStyle/>
          <a:p>
            <a:pPr algn="ctr">
              <a:spcBef>
                <a:spcPts val="1200"/>
              </a:spcBef>
            </a:pPr>
            <a:endParaRPr lang="fr-FR" sz="1200">
              <a:ea typeface="Source Sans Pro" pitchFamily="34" charset="0"/>
            </a:endParaRPr>
          </a:p>
        </p:txBody>
      </p:sp>
      <p:sp>
        <p:nvSpPr>
          <p:cNvPr id="9" name="ZoneTexte 8">
            <a:extLst>
              <a:ext uri="{FF2B5EF4-FFF2-40B4-BE49-F238E27FC236}">
                <a16:creationId xmlns:a16="http://schemas.microsoft.com/office/drawing/2014/main" id="{28A70541-C179-CB85-ADF5-F70DC2137A3E}"/>
              </a:ext>
            </a:extLst>
          </p:cNvPr>
          <p:cNvSpPr txBox="1"/>
          <p:nvPr/>
        </p:nvSpPr>
        <p:spPr>
          <a:xfrm>
            <a:off x="637394" y="5452789"/>
            <a:ext cx="670624" cy="226591"/>
          </a:xfrm>
          <a:prstGeom prst="rect">
            <a:avLst/>
          </a:prstGeom>
          <a:noFill/>
        </p:spPr>
        <p:txBody>
          <a:bodyPr wrap="none" lIns="36000" tIns="36000" rIns="36000" bIns="36000" rtlCol="0">
            <a:spAutoFit/>
          </a:bodyPr>
          <a:lstStyle/>
          <a:p>
            <a:r>
              <a:rPr lang="fr-FR" sz="1000" b="1" dirty="0">
                <a:latin typeface="Arial" pitchFamily="34" charset="0"/>
                <a:cs typeface="Arial" pitchFamily="34" charset="0"/>
              </a:rPr>
              <a:t>Customer</a:t>
            </a:r>
          </a:p>
        </p:txBody>
      </p:sp>
      <p:sp>
        <p:nvSpPr>
          <p:cNvPr id="10" name="Rectangle 9">
            <a:extLst>
              <a:ext uri="{FF2B5EF4-FFF2-40B4-BE49-F238E27FC236}">
                <a16:creationId xmlns:a16="http://schemas.microsoft.com/office/drawing/2014/main" id="{655934AF-34D8-E5A0-84FB-5A71E7DBE499}"/>
              </a:ext>
            </a:extLst>
          </p:cNvPr>
          <p:cNvSpPr/>
          <p:nvPr/>
        </p:nvSpPr>
        <p:spPr>
          <a:xfrm>
            <a:off x="316673" y="5414774"/>
            <a:ext cx="326379" cy="302622"/>
          </a:xfrm>
          <a:prstGeom prst="rect">
            <a:avLst/>
          </a:prstGeom>
          <a:solidFill>
            <a:srgbClr val="ED7E33"/>
          </a:solidFill>
        </p:spPr>
        <p:txBody>
          <a:bodyPr wrap="square" lIns="0" tIns="0" rIns="0" bIns="0" rtlCol="0" anchor="ctr">
            <a:spAutoFit/>
          </a:bodyPr>
          <a:lstStyle/>
          <a:p>
            <a:pPr algn="ctr">
              <a:spcBef>
                <a:spcPts val="1200"/>
              </a:spcBef>
            </a:pPr>
            <a:endParaRPr lang="fr-FR" sz="1200">
              <a:ea typeface="Source Sans Pro" pitchFamily="34" charset="0"/>
            </a:endParaRPr>
          </a:p>
        </p:txBody>
      </p:sp>
    </p:spTree>
    <p:extLst>
      <p:ext uri="{BB962C8B-B14F-4D97-AF65-F5344CB8AC3E}">
        <p14:creationId xmlns:p14="http://schemas.microsoft.com/office/powerpoint/2010/main" val="6229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6B2D05-44A0-4A6B-AC81-C5579046B8FA}"/>
              </a:ext>
            </a:extLst>
          </p:cNvPr>
          <p:cNvSpPr>
            <a:spLocks noGrp="1"/>
          </p:cNvSpPr>
          <p:nvPr>
            <p:ph type="title"/>
          </p:nvPr>
        </p:nvSpPr>
        <p:spPr>
          <a:xfrm>
            <a:off x="423987" y="292225"/>
            <a:ext cx="11340449" cy="315407"/>
          </a:xfrm>
        </p:spPr>
        <p:txBody>
          <a:bodyPr/>
          <a:lstStyle/>
          <a:p>
            <a:r>
              <a:rPr lang="en-ZA" dirty="0"/>
              <a:t>RESILIENCY: </a:t>
            </a:r>
            <a:r>
              <a:rPr lang="fr-FR" b="0" dirty="0">
                <a:solidFill>
                  <a:schemeClr val="tx1"/>
                </a:solidFill>
              </a:rPr>
              <a:t>MULTI-AZ (Active/PASSIVE)</a:t>
            </a:r>
          </a:p>
        </p:txBody>
      </p:sp>
      <p:sp>
        <p:nvSpPr>
          <p:cNvPr id="39" name="Ellipse 38">
            <a:extLst>
              <a:ext uri="{FF2B5EF4-FFF2-40B4-BE49-F238E27FC236}">
                <a16:creationId xmlns:a16="http://schemas.microsoft.com/office/drawing/2014/main" id="{78C3AECA-52E5-4EA0-8C18-34873F1880D9}"/>
              </a:ext>
            </a:extLst>
          </p:cNvPr>
          <p:cNvSpPr/>
          <p:nvPr/>
        </p:nvSpPr>
        <p:spPr>
          <a:xfrm>
            <a:off x="11057031" y="107265"/>
            <a:ext cx="180000" cy="180000"/>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100" b="1">
                <a:latin typeface="Aharoni" panose="02010803020104030203" pitchFamily="2" charset="-79"/>
                <a:cs typeface="Aharoni" panose="02010803020104030203" pitchFamily="2" charset="-79"/>
              </a:rPr>
              <a:t>A</a:t>
            </a:r>
          </a:p>
        </p:txBody>
      </p:sp>
      <p:sp>
        <p:nvSpPr>
          <p:cNvPr id="40" name="Ellipse 39">
            <a:extLst>
              <a:ext uri="{FF2B5EF4-FFF2-40B4-BE49-F238E27FC236}">
                <a16:creationId xmlns:a16="http://schemas.microsoft.com/office/drawing/2014/main" id="{04C5CA0C-A72B-4EE8-8FB1-A36FF8E9B46F}"/>
              </a:ext>
            </a:extLst>
          </p:cNvPr>
          <p:cNvSpPr/>
          <p:nvPr/>
        </p:nvSpPr>
        <p:spPr>
          <a:xfrm>
            <a:off x="11057031" y="333718"/>
            <a:ext cx="180000" cy="180000"/>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r>
              <a:rPr lang="fr-FR" sz="1100" b="1">
                <a:latin typeface="Aharoni" panose="02010803020104030203" pitchFamily="2" charset="-79"/>
                <a:cs typeface="Aharoni" panose="02010803020104030203" pitchFamily="2" charset="-79"/>
              </a:rPr>
              <a:t>P</a:t>
            </a:r>
          </a:p>
        </p:txBody>
      </p:sp>
      <p:sp>
        <p:nvSpPr>
          <p:cNvPr id="3" name="ZoneTexte 2">
            <a:extLst>
              <a:ext uri="{FF2B5EF4-FFF2-40B4-BE49-F238E27FC236}">
                <a16:creationId xmlns:a16="http://schemas.microsoft.com/office/drawing/2014/main" id="{A63BA8FA-72AF-4997-A5EC-2A1120531881}"/>
              </a:ext>
            </a:extLst>
          </p:cNvPr>
          <p:cNvSpPr txBox="1"/>
          <p:nvPr/>
        </p:nvSpPr>
        <p:spPr>
          <a:xfrm>
            <a:off x="11302771" y="110977"/>
            <a:ext cx="461665" cy="153888"/>
          </a:xfrm>
          <a:prstGeom prst="rect">
            <a:avLst/>
          </a:prstGeom>
        </p:spPr>
        <p:txBody>
          <a:bodyPr wrap="none" lIns="0" tIns="0" rIns="0" bIns="0" rtlCol="0">
            <a:spAutoFit/>
          </a:bodyPr>
          <a:lstStyle/>
          <a:p>
            <a:pPr>
              <a:spcBef>
                <a:spcPts val="600"/>
              </a:spcBef>
            </a:pPr>
            <a:r>
              <a:rPr lang="fr-FR" sz="1000"/>
              <a:t>ACTIVE</a:t>
            </a:r>
          </a:p>
        </p:txBody>
      </p:sp>
      <p:sp>
        <p:nvSpPr>
          <p:cNvPr id="41" name="ZoneTexte 40">
            <a:extLst>
              <a:ext uri="{FF2B5EF4-FFF2-40B4-BE49-F238E27FC236}">
                <a16:creationId xmlns:a16="http://schemas.microsoft.com/office/drawing/2014/main" id="{F3FE10EE-02F6-4273-ACAF-7E2735053FF8}"/>
              </a:ext>
            </a:extLst>
          </p:cNvPr>
          <p:cNvSpPr txBox="1"/>
          <p:nvPr/>
        </p:nvSpPr>
        <p:spPr>
          <a:xfrm>
            <a:off x="11302771" y="341741"/>
            <a:ext cx="545021" cy="153888"/>
          </a:xfrm>
          <a:prstGeom prst="rect">
            <a:avLst/>
          </a:prstGeom>
        </p:spPr>
        <p:txBody>
          <a:bodyPr wrap="none" lIns="0" tIns="0" rIns="0" bIns="0" rtlCol="0">
            <a:spAutoFit/>
          </a:bodyPr>
          <a:lstStyle/>
          <a:p>
            <a:pPr>
              <a:spcBef>
                <a:spcPts val="600"/>
              </a:spcBef>
            </a:pPr>
            <a:r>
              <a:rPr lang="fr-FR" sz="1000"/>
              <a:t>PASSIVE</a:t>
            </a:r>
          </a:p>
        </p:txBody>
      </p:sp>
      <p:sp>
        <p:nvSpPr>
          <p:cNvPr id="105" name="Rectangle 104">
            <a:extLst>
              <a:ext uri="{FF2B5EF4-FFF2-40B4-BE49-F238E27FC236}">
                <a16:creationId xmlns:a16="http://schemas.microsoft.com/office/drawing/2014/main" id="{6FDF5E64-D453-4A66-BFE1-2310EBC2D73A}"/>
              </a:ext>
            </a:extLst>
          </p:cNvPr>
          <p:cNvSpPr/>
          <p:nvPr/>
        </p:nvSpPr>
        <p:spPr>
          <a:xfrm>
            <a:off x="1696928" y="1898825"/>
            <a:ext cx="3289614" cy="408457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914423">
              <a:defRPr/>
            </a:pPr>
            <a:endParaRPr lang="fr-FR" sz="1200" kern="0">
              <a:solidFill>
                <a:prstClr val="white"/>
              </a:solidFill>
              <a:latin typeface="Calibri" panose="020F0502020204030204"/>
            </a:endParaRPr>
          </a:p>
        </p:txBody>
      </p:sp>
      <p:sp>
        <p:nvSpPr>
          <p:cNvPr id="107" name="Rectangle 106">
            <a:extLst>
              <a:ext uri="{FF2B5EF4-FFF2-40B4-BE49-F238E27FC236}">
                <a16:creationId xmlns:a16="http://schemas.microsoft.com/office/drawing/2014/main" id="{28318BA0-34E4-4FE7-AE5A-054C6E52289E}"/>
              </a:ext>
            </a:extLst>
          </p:cNvPr>
          <p:cNvSpPr/>
          <p:nvPr/>
        </p:nvSpPr>
        <p:spPr>
          <a:xfrm>
            <a:off x="1757244" y="2038023"/>
            <a:ext cx="3122582" cy="2003136"/>
          </a:xfrm>
          <a:prstGeom prst="rect">
            <a:avLst/>
          </a:prstGeom>
          <a:solidFill>
            <a:srgbClr val="B9D4ED"/>
          </a:solidFill>
          <a:ln w="12700" cap="flat" cmpd="sng" algn="ctr">
            <a:solidFill>
              <a:srgbClr val="5B9BD5">
                <a:shade val="50000"/>
              </a:srgbClr>
            </a:solidFill>
            <a:prstDash val="solid"/>
            <a:miter lim="800000"/>
          </a:ln>
          <a:effectLst/>
        </p:spPr>
        <p:txBody>
          <a:bodyPr rtlCol="0" anchor="ctr"/>
          <a:lstStyle/>
          <a:p>
            <a:pPr algn="ctr" defTabSz="914423"/>
            <a:endParaRPr lang="fr-FR" sz="1200" kern="0">
              <a:solidFill>
                <a:prstClr val="white"/>
              </a:solidFill>
              <a:latin typeface="Calibri" panose="020F0502020204030204"/>
            </a:endParaRPr>
          </a:p>
        </p:txBody>
      </p:sp>
      <p:sp>
        <p:nvSpPr>
          <p:cNvPr id="108" name="Rectangle 107">
            <a:extLst>
              <a:ext uri="{FF2B5EF4-FFF2-40B4-BE49-F238E27FC236}">
                <a16:creationId xmlns:a16="http://schemas.microsoft.com/office/drawing/2014/main" id="{399E9E70-51A5-4727-A230-0B8EB6680123}"/>
              </a:ext>
            </a:extLst>
          </p:cNvPr>
          <p:cNvSpPr/>
          <p:nvPr/>
        </p:nvSpPr>
        <p:spPr>
          <a:xfrm>
            <a:off x="1757244" y="4160561"/>
            <a:ext cx="3122582" cy="1627844"/>
          </a:xfrm>
          <a:prstGeom prst="rect">
            <a:avLst/>
          </a:prstGeom>
          <a:solidFill>
            <a:srgbClr val="B9D4ED"/>
          </a:solidFill>
          <a:ln w="12700" cap="flat" cmpd="sng" algn="ctr">
            <a:solidFill>
              <a:srgbClr val="5B9BD5">
                <a:shade val="50000"/>
              </a:srgbClr>
            </a:solidFill>
            <a:prstDash val="solid"/>
            <a:miter lim="800000"/>
          </a:ln>
          <a:effectLst/>
        </p:spPr>
        <p:txBody>
          <a:bodyPr rtlCol="0" anchor="ctr"/>
          <a:lstStyle/>
          <a:p>
            <a:pPr algn="ctr" defTabSz="914423">
              <a:defRPr/>
            </a:pPr>
            <a:endParaRPr lang="fr-FR" sz="1200" kern="0">
              <a:solidFill>
                <a:prstClr val="white"/>
              </a:solidFill>
              <a:latin typeface="Calibri" panose="020F0502020204030204"/>
            </a:endParaRPr>
          </a:p>
        </p:txBody>
      </p:sp>
      <p:sp>
        <p:nvSpPr>
          <p:cNvPr id="123" name="ZoneTexte 122">
            <a:extLst>
              <a:ext uri="{FF2B5EF4-FFF2-40B4-BE49-F238E27FC236}">
                <a16:creationId xmlns:a16="http://schemas.microsoft.com/office/drawing/2014/main" id="{C29A4D10-5935-4B97-ACC4-D415F1F413C6}"/>
              </a:ext>
            </a:extLst>
          </p:cNvPr>
          <p:cNvSpPr txBox="1"/>
          <p:nvPr/>
        </p:nvSpPr>
        <p:spPr>
          <a:xfrm>
            <a:off x="3050867" y="6272771"/>
            <a:ext cx="549318" cy="276999"/>
          </a:xfrm>
          <a:prstGeom prst="rect">
            <a:avLst/>
          </a:prstGeom>
          <a:noFill/>
        </p:spPr>
        <p:txBody>
          <a:bodyPr wrap="none" rtlCol="0">
            <a:spAutoFit/>
          </a:bodyPr>
          <a:lstStyle/>
          <a:p>
            <a:pPr defTabSz="914423"/>
            <a:r>
              <a:rPr lang="fr-FR" sz="1200" b="1">
                <a:solidFill>
                  <a:prstClr val="black"/>
                </a:solidFill>
                <a:latin typeface="Calibri" panose="020F0502020204030204"/>
              </a:rPr>
              <a:t>PARIS</a:t>
            </a:r>
          </a:p>
        </p:txBody>
      </p:sp>
      <p:sp>
        <p:nvSpPr>
          <p:cNvPr id="124" name="ZoneTexte 123">
            <a:extLst>
              <a:ext uri="{FF2B5EF4-FFF2-40B4-BE49-F238E27FC236}">
                <a16:creationId xmlns:a16="http://schemas.microsoft.com/office/drawing/2014/main" id="{601731F6-DFE9-427E-9B95-6CD1A96D7E42}"/>
              </a:ext>
            </a:extLst>
          </p:cNvPr>
          <p:cNvSpPr txBox="1"/>
          <p:nvPr/>
        </p:nvSpPr>
        <p:spPr>
          <a:xfrm>
            <a:off x="8394749" y="6242128"/>
            <a:ext cx="1216487" cy="276999"/>
          </a:xfrm>
          <a:prstGeom prst="rect">
            <a:avLst/>
          </a:prstGeom>
          <a:noFill/>
        </p:spPr>
        <p:txBody>
          <a:bodyPr wrap="none" rtlCol="0">
            <a:spAutoFit/>
          </a:bodyPr>
          <a:lstStyle>
            <a:defPPr>
              <a:defRPr lang="en-US"/>
            </a:defPPr>
            <a:lvl1pPr defTabSz="914423">
              <a:defRPr sz="1200" b="1">
                <a:solidFill>
                  <a:prstClr val="black"/>
                </a:solidFill>
                <a:latin typeface="Calibri" panose="020F0502020204030204"/>
              </a:defRPr>
            </a:lvl1pPr>
          </a:lstStyle>
          <a:p>
            <a:r>
              <a:rPr lang="fr-FR"/>
              <a:t>NORTH (SECLIN)</a:t>
            </a:r>
          </a:p>
        </p:txBody>
      </p:sp>
      <p:sp>
        <p:nvSpPr>
          <p:cNvPr id="5" name="Ellipse 4">
            <a:extLst>
              <a:ext uri="{FF2B5EF4-FFF2-40B4-BE49-F238E27FC236}">
                <a16:creationId xmlns:a16="http://schemas.microsoft.com/office/drawing/2014/main" id="{D89713E4-5F5B-4B55-859A-A24DF08B4B4A}"/>
              </a:ext>
            </a:extLst>
          </p:cNvPr>
          <p:cNvSpPr/>
          <p:nvPr/>
        </p:nvSpPr>
        <p:spPr>
          <a:xfrm>
            <a:off x="4426589" y="2070627"/>
            <a:ext cx="387257" cy="39487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1800" b="1">
                <a:latin typeface="Aharoni" panose="02010803020104030203" pitchFamily="2" charset="-79"/>
                <a:cs typeface="Aharoni" panose="02010803020104030203" pitchFamily="2" charset="-79"/>
              </a:rPr>
              <a:t>A</a:t>
            </a:r>
          </a:p>
        </p:txBody>
      </p:sp>
      <p:sp>
        <p:nvSpPr>
          <p:cNvPr id="38" name="Ellipse 37">
            <a:extLst>
              <a:ext uri="{FF2B5EF4-FFF2-40B4-BE49-F238E27FC236}">
                <a16:creationId xmlns:a16="http://schemas.microsoft.com/office/drawing/2014/main" id="{7A212CC8-C92E-45C5-BCCF-E6692118EE5D}"/>
              </a:ext>
            </a:extLst>
          </p:cNvPr>
          <p:cNvSpPr/>
          <p:nvPr/>
        </p:nvSpPr>
        <p:spPr>
          <a:xfrm>
            <a:off x="4426589" y="5342028"/>
            <a:ext cx="387257" cy="39487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1800" b="1">
                <a:latin typeface="Aharoni" panose="02010803020104030203" pitchFamily="2" charset="-79"/>
                <a:cs typeface="Aharoni" panose="02010803020104030203" pitchFamily="2" charset="-79"/>
              </a:rPr>
              <a:t>P</a:t>
            </a:r>
          </a:p>
        </p:txBody>
      </p:sp>
      <p:sp>
        <p:nvSpPr>
          <p:cNvPr id="55" name="Rectangle 54">
            <a:extLst>
              <a:ext uri="{FF2B5EF4-FFF2-40B4-BE49-F238E27FC236}">
                <a16:creationId xmlns:a16="http://schemas.microsoft.com/office/drawing/2014/main" id="{03670733-D981-4AD7-B85C-F82D1066AD78}"/>
              </a:ext>
            </a:extLst>
          </p:cNvPr>
          <p:cNvSpPr/>
          <p:nvPr/>
        </p:nvSpPr>
        <p:spPr>
          <a:xfrm>
            <a:off x="2943754" y="2072918"/>
            <a:ext cx="795961" cy="1073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a:solidFill>
                  <a:schemeClr val="tx1"/>
                </a:solidFill>
                <a:latin typeface="Abadi" panose="020B0604020104020204" pitchFamily="34" charset="0"/>
              </a:rPr>
              <a:t>DC - eu-</a:t>
            </a:r>
            <a:r>
              <a:rPr lang="fr-FR" sz="600" err="1">
                <a:solidFill>
                  <a:schemeClr val="tx1"/>
                </a:solidFill>
                <a:latin typeface="Abadi" panose="020B0604020104020204" pitchFamily="34" charset="0"/>
              </a:rPr>
              <a:t>fr</a:t>
            </a:r>
            <a:r>
              <a:rPr lang="fr-FR" sz="600">
                <a:solidFill>
                  <a:schemeClr val="tx1"/>
                </a:solidFill>
                <a:latin typeface="Abadi" panose="020B0604020104020204" pitchFamily="34" charset="0"/>
              </a:rPr>
              <a:t>-paris 1</a:t>
            </a:r>
          </a:p>
        </p:txBody>
      </p:sp>
      <p:sp>
        <p:nvSpPr>
          <p:cNvPr id="57" name="Rectangle 56">
            <a:extLst>
              <a:ext uri="{FF2B5EF4-FFF2-40B4-BE49-F238E27FC236}">
                <a16:creationId xmlns:a16="http://schemas.microsoft.com/office/drawing/2014/main" id="{DBBDAEAF-191C-423E-84EA-760E438E22DF}"/>
              </a:ext>
            </a:extLst>
          </p:cNvPr>
          <p:cNvSpPr/>
          <p:nvPr/>
        </p:nvSpPr>
        <p:spPr>
          <a:xfrm>
            <a:off x="2912487" y="5629603"/>
            <a:ext cx="795961" cy="1073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a:solidFill>
                  <a:schemeClr val="tx1"/>
                </a:solidFill>
                <a:latin typeface="Abadi" panose="020B0604020104020204" pitchFamily="34" charset="0"/>
              </a:rPr>
              <a:t>DC - eu-</a:t>
            </a:r>
            <a:r>
              <a:rPr lang="fr-FR" sz="600" err="1">
                <a:solidFill>
                  <a:schemeClr val="tx1"/>
                </a:solidFill>
                <a:latin typeface="Abadi" panose="020B0604020104020204" pitchFamily="34" charset="0"/>
              </a:rPr>
              <a:t>fr</a:t>
            </a:r>
            <a:r>
              <a:rPr lang="fr-FR" sz="600">
                <a:solidFill>
                  <a:schemeClr val="tx1"/>
                </a:solidFill>
                <a:latin typeface="Abadi" panose="020B0604020104020204" pitchFamily="34" charset="0"/>
              </a:rPr>
              <a:t>-paris 2</a:t>
            </a:r>
          </a:p>
        </p:txBody>
      </p:sp>
      <p:pic>
        <p:nvPicPr>
          <p:cNvPr id="13" name="Picture 2" descr="What is GSLB? - Global Server Load Balancing">
            <a:extLst>
              <a:ext uri="{FF2B5EF4-FFF2-40B4-BE49-F238E27FC236}">
                <a16:creationId xmlns:a16="http://schemas.microsoft.com/office/drawing/2014/main" id="{0FCB0394-9C0F-4DED-B46D-D5327C0FEB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3648532" y="1506923"/>
            <a:ext cx="307025" cy="329949"/>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 coins arrondis 83">
            <a:extLst>
              <a:ext uri="{FF2B5EF4-FFF2-40B4-BE49-F238E27FC236}">
                <a16:creationId xmlns:a16="http://schemas.microsoft.com/office/drawing/2014/main" id="{AFBC91C4-ED3A-409C-BACC-F76423467519}"/>
              </a:ext>
            </a:extLst>
          </p:cNvPr>
          <p:cNvSpPr/>
          <p:nvPr/>
        </p:nvSpPr>
        <p:spPr>
          <a:xfrm>
            <a:off x="1833238" y="2180220"/>
            <a:ext cx="870010" cy="3372333"/>
          </a:xfrm>
          <a:prstGeom prst="roundRect">
            <a:avLst/>
          </a:prstGeom>
          <a:solidFill>
            <a:srgbClr val="F2F2F2"/>
          </a:solidFill>
          <a:ln w="19050"/>
        </p:spPr>
        <p:style>
          <a:lnRef idx="3">
            <a:schemeClr val="lt1"/>
          </a:lnRef>
          <a:fillRef idx="1">
            <a:schemeClr val="dk1"/>
          </a:fillRef>
          <a:effectRef idx="1">
            <a:schemeClr val="dk1"/>
          </a:effectRef>
          <a:fontRef idx="minor">
            <a:schemeClr val="lt1"/>
          </a:fontRef>
        </p:style>
        <p:txBody>
          <a:bodyPr rtlCol="0" anchor="ctr"/>
          <a:lstStyle/>
          <a:p>
            <a:pPr algn="ctr" defTabSz="914423">
              <a:defRPr/>
            </a:pPr>
            <a:r>
              <a:rPr lang="fr-FR" sz="1200" b="1" kern="0">
                <a:solidFill>
                  <a:schemeClr val="tx1"/>
                </a:solidFill>
                <a:latin typeface="Calibri" panose="020F0502020204030204"/>
              </a:rPr>
              <a:t>KUBE</a:t>
            </a:r>
          </a:p>
        </p:txBody>
      </p:sp>
      <p:pic>
        <p:nvPicPr>
          <p:cNvPr id="85" name="Picture 2" descr="Cube 3d - Icônes formes gratuites">
            <a:extLst>
              <a:ext uri="{FF2B5EF4-FFF2-40B4-BE49-F238E27FC236}">
                <a16:creationId xmlns:a16="http://schemas.microsoft.com/office/drawing/2014/main" id="{0D681D38-A4C4-47BA-92D1-69634102FA73}"/>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911493" y="4363538"/>
            <a:ext cx="403935" cy="41033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Cube 3d - Icônes formes gratuites">
            <a:extLst>
              <a:ext uri="{FF2B5EF4-FFF2-40B4-BE49-F238E27FC236}">
                <a16:creationId xmlns:a16="http://schemas.microsoft.com/office/drawing/2014/main" id="{668D4932-C0E9-463E-853F-A984DB26A073}"/>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2047802" y="4721132"/>
            <a:ext cx="403935" cy="41033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Cube 3d - Icônes formes gratuites">
            <a:extLst>
              <a:ext uri="{FF2B5EF4-FFF2-40B4-BE49-F238E27FC236}">
                <a16:creationId xmlns:a16="http://schemas.microsoft.com/office/drawing/2014/main" id="{D783C5E9-8FFF-4CA2-BB99-9263122B56A2}"/>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2189808" y="5069613"/>
            <a:ext cx="403935" cy="4103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Cube 3d - Icônes formes gratuites">
            <a:extLst>
              <a:ext uri="{FF2B5EF4-FFF2-40B4-BE49-F238E27FC236}">
                <a16:creationId xmlns:a16="http://schemas.microsoft.com/office/drawing/2014/main" id="{45AB0F26-BB31-40FB-985D-4631C11DD747}"/>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950459" y="2307477"/>
            <a:ext cx="403935" cy="41033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Cube 3d - Icônes formes gratuites">
            <a:extLst>
              <a:ext uri="{FF2B5EF4-FFF2-40B4-BE49-F238E27FC236}">
                <a16:creationId xmlns:a16="http://schemas.microsoft.com/office/drawing/2014/main" id="{D25C33EB-60E5-4C7B-9633-35B028B6D9D5}"/>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2086768" y="2665071"/>
            <a:ext cx="403935" cy="41033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Cube 3d - Icônes formes gratuites">
            <a:extLst>
              <a:ext uri="{FF2B5EF4-FFF2-40B4-BE49-F238E27FC236}">
                <a16:creationId xmlns:a16="http://schemas.microsoft.com/office/drawing/2014/main" id="{52CF78BF-DF4A-4316-84E3-6EB1DD598A4F}"/>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2228774" y="3013552"/>
            <a:ext cx="403935" cy="410331"/>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4" descr="RabbitMQ.app — The easiest way to get started with RabbitMQ on the Mac">
            <a:extLst>
              <a:ext uri="{FF2B5EF4-FFF2-40B4-BE49-F238E27FC236}">
                <a16:creationId xmlns:a16="http://schemas.microsoft.com/office/drawing/2014/main" id="{C77C8D77-403F-4062-85D5-10562BE98D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84948" y="3544296"/>
            <a:ext cx="434285" cy="434285"/>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4" descr="RabbitMQ.app — The easiest way to get started with RabbitMQ on the Mac">
            <a:extLst>
              <a:ext uri="{FF2B5EF4-FFF2-40B4-BE49-F238E27FC236}">
                <a16:creationId xmlns:a16="http://schemas.microsoft.com/office/drawing/2014/main" id="{63264D52-6D4A-4AB4-823F-861852F4C6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6376" y="4233010"/>
            <a:ext cx="434285" cy="434285"/>
          </a:xfrm>
          <a:prstGeom prst="rect">
            <a:avLst/>
          </a:prstGeom>
          <a:noFill/>
          <a:extLst>
            <a:ext uri="{909E8E84-426E-40DD-AFC4-6F175D3DCCD1}">
              <a14:hiddenFill xmlns:a14="http://schemas.microsoft.com/office/drawing/2010/main">
                <a:solidFill>
                  <a:srgbClr val="FFFFFF"/>
                </a:solidFill>
              </a14:hiddenFill>
            </a:ext>
          </a:extLst>
        </p:spPr>
      </p:pic>
      <p:sp>
        <p:nvSpPr>
          <p:cNvPr id="130" name="ZoneTexte 129">
            <a:extLst>
              <a:ext uri="{FF2B5EF4-FFF2-40B4-BE49-F238E27FC236}">
                <a16:creationId xmlns:a16="http://schemas.microsoft.com/office/drawing/2014/main" id="{7F422082-9AE8-4D95-AB61-14393B164E4E}"/>
              </a:ext>
            </a:extLst>
          </p:cNvPr>
          <p:cNvSpPr txBox="1"/>
          <p:nvPr/>
        </p:nvSpPr>
        <p:spPr>
          <a:xfrm>
            <a:off x="3848202" y="4005918"/>
            <a:ext cx="923330" cy="153888"/>
          </a:xfrm>
          <a:prstGeom prst="rect">
            <a:avLst/>
          </a:prstGeom>
        </p:spPr>
        <p:txBody>
          <a:bodyPr wrap="none" lIns="0" tIns="0" rIns="0" bIns="0" rtlCol="0">
            <a:spAutoFit/>
          </a:bodyPr>
          <a:lstStyle/>
          <a:p>
            <a:pPr marL="0" indent="0">
              <a:spcBef>
                <a:spcPts val="600"/>
              </a:spcBef>
              <a:buNone/>
            </a:pPr>
            <a:r>
              <a:rPr lang="fr-FR" sz="1000">
                <a:latin typeface="Abadi" panose="020B0604020104020204" pitchFamily="34" charset="0"/>
              </a:rPr>
              <a:t>Queue Mirroring</a:t>
            </a:r>
          </a:p>
        </p:txBody>
      </p:sp>
      <p:sp>
        <p:nvSpPr>
          <p:cNvPr id="101" name="Ellipse 100">
            <a:extLst>
              <a:ext uri="{FF2B5EF4-FFF2-40B4-BE49-F238E27FC236}">
                <a16:creationId xmlns:a16="http://schemas.microsoft.com/office/drawing/2014/main" id="{6DAF7DA2-F0CA-40AA-BF07-745DE2B9C016}"/>
              </a:ext>
            </a:extLst>
          </p:cNvPr>
          <p:cNvSpPr/>
          <p:nvPr/>
        </p:nvSpPr>
        <p:spPr>
          <a:xfrm>
            <a:off x="3016980" y="3296040"/>
            <a:ext cx="617093" cy="579731"/>
          </a:xfrm>
          <a:prstGeom prst="ellipse">
            <a:avLst/>
          </a:prstGeom>
          <a:solidFill>
            <a:srgbClr val="002060"/>
          </a:solidFill>
          <a:ln w="19050"/>
        </p:spPr>
        <p:style>
          <a:lnRef idx="3">
            <a:schemeClr val="lt1"/>
          </a:lnRef>
          <a:fillRef idx="1">
            <a:schemeClr val="accent6"/>
          </a:fillRef>
          <a:effectRef idx="1">
            <a:schemeClr val="accent6"/>
          </a:effectRef>
          <a:fontRef idx="minor">
            <a:schemeClr val="lt1"/>
          </a:fontRef>
        </p:style>
        <p:txBody>
          <a:bodyPr rtlCol="0" anchor="ctr"/>
          <a:lstStyle/>
          <a:p>
            <a:pPr algn="ctr" defTabSz="914423"/>
            <a:r>
              <a:rPr lang="fr-FR" sz="1200" kern="0">
                <a:solidFill>
                  <a:prstClr val="white"/>
                </a:solidFill>
                <a:latin typeface="Calibri" panose="020F0502020204030204"/>
              </a:rPr>
              <a:t>PG</a:t>
            </a:r>
          </a:p>
        </p:txBody>
      </p:sp>
      <p:sp>
        <p:nvSpPr>
          <p:cNvPr id="102" name="Ellipse 101">
            <a:extLst>
              <a:ext uri="{FF2B5EF4-FFF2-40B4-BE49-F238E27FC236}">
                <a16:creationId xmlns:a16="http://schemas.microsoft.com/office/drawing/2014/main" id="{812F37A2-3834-4446-BABF-3FEE9DD4F850}"/>
              </a:ext>
            </a:extLst>
          </p:cNvPr>
          <p:cNvSpPr/>
          <p:nvPr/>
        </p:nvSpPr>
        <p:spPr>
          <a:xfrm>
            <a:off x="3016980" y="4329815"/>
            <a:ext cx="617093" cy="579731"/>
          </a:xfrm>
          <a:prstGeom prst="ellipse">
            <a:avLst/>
          </a:prstGeom>
          <a:solidFill>
            <a:srgbClr val="002060"/>
          </a:solidFill>
          <a:ln w="19050"/>
        </p:spPr>
        <p:style>
          <a:lnRef idx="3">
            <a:schemeClr val="lt1"/>
          </a:lnRef>
          <a:fillRef idx="1">
            <a:schemeClr val="accent6"/>
          </a:fillRef>
          <a:effectRef idx="1">
            <a:schemeClr val="accent6"/>
          </a:effectRef>
          <a:fontRef idx="minor">
            <a:schemeClr val="lt1"/>
          </a:fontRef>
        </p:style>
        <p:txBody>
          <a:bodyPr rtlCol="0" anchor="ctr"/>
          <a:lstStyle/>
          <a:p>
            <a:pPr algn="ctr" defTabSz="914423"/>
            <a:r>
              <a:rPr lang="fr-FR" sz="1200" kern="0">
                <a:solidFill>
                  <a:prstClr val="white"/>
                </a:solidFill>
                <a:latin typeface="Calibri" panose="020F0502020204030204"/>
              </a:rPr>
              <a:t>PG</a:t>
            </a:r>
          </a:p>
        </p:txBody>
      </p:sp>
      <p:sp>
        <p:nvSpPr>
          <p:cNvPr id="104" name="ZoneTexte 103">
            <a:extLst>
              <a:ext uri="{FF2B5EF4-FFF2-40B4-BE49-F238E27FC236}">
                <a16:creationId xmlns:a16="http://schemas.microsoft.com/office/drawing/2014/main" id="{E5488857-5B9B-4209-B305-2FE2DECADDE9}"/>
              </a:ext>
            </a:extLst>
          </p:cNvPr>
          <p:cNvSpPr txBox="1"/>
          <p:nvPr/>
        </p:nvSpPr>
        <p:spPr>
          <a:xfrm>
            <a:off x="3016979" y="4013776"/>
            <a:ext cx="599523" cy="153888"/>
          </a:xfrm>
          <a:prstGeom prst="rect">
            <a:avLst/>
          </a:prstGeom>
        </p:spPr>
        <p:txBody>
          <a:bodyPr wrap="none" lIns="0" tIns="0" rIns="0" bIns="0" rtlCol="0">
            <a:spAutoFit/>
          </a:bodyPr>
          <a:lstStyle>
            <a:defPPr>
              <a:defRPr lang="en-US"/>
            </a:defPPr>
            <a:lvl1pPr indent="0">
              <a:spcBef>
                <a:spcPts val="600"/>
              </a:spcBef>
              <a:buNone/>
              <a:defRPr sz="1000">
                <a:latin typeface="Abadi" panose="020B0604020104020204" pitchFamily="34" charset="0"/>
              </a:defRPr>
            </a:lvl1pPr>
          </a:lstStyle>
          <a:p>
            <a:r>
              <a:rPr lang="fr-FR" err="1"/>
              <a:t>Replication</a:t>
            </a:r>
            <a:endParaRPr lang="fr-FR"/>
          </a:p>
        </p:txBody>
      </p:sp>
      <p:cxnSp>
        <p:nvCxnSpPr>
          <p:cNvPr id="132" name="Connecteur : en arc 131">
            <a:extLst>
              <a:ext uri="{FF2B5EF4-FFF2-40B4-BE49-F238E27FC236}">
                <a16:creationId xmlns:a16="http://schemas.microsoft.com/office/drawing/2014/main" id="{D5120863-0D27-4173-B604-69419630FDBD}"/>
              </a:ext>
            </a:extLst>
          </p:cNvPr>
          <p:cNvCxnSpPr>
            <a:cxnSpLocks/>
            <a:stCxn id="101" idx="2"/>
            <a:endCxn id="102" idx="2"/>
          </p:cNvCxnSpPr>
          <p:nvPr/>
        </p:nvCxnSpPr>
        <p:spPr>
          <a:xfrm rot="10800000" flipV="1">
            <a:off x="3016980" y="3585905"/>
            <a:ext cx="12700" cy="1033775"/>
          </a:xfrm>
          <a:prstGeom prst="curvedConnector3">
            <a:avLst>
              <a:gd name="adj1" fmla="val 1800000"/>
            </a:avLst>
          </a:prstGeom>
          <a:noFill/>
          <a:ln w="6350" cap="flat" cmpd="sng" algn="ctr">
            <a:solidFill>
              <a:srgbClr val="4472C4"/>
            </a:solidFill>
            <a:prstDash val="solid"/>
            <a:miter lim="800000"/>
            <a:tailEnd type="triangle"/>
          </a:ln>
          <a:effectLst/>
        </p:spPr>
      </p:cxnSp>
      <p:cxnSp>
        <p:nvCxnSpPr>
          <p:cNvPr id="60" name="Connecteur : en angle 59">
            <a:extLst>
              <a:ext uri="{FF2B5EF4-FFF2-40B4-BE49-F238E27FC236}">
                <a16:creationId xmlns:a16="http://schemas.microsoft.com/office/drawing/2014/main" id="{A1A6F5F5-D1EC-4894-A20C-5338D6E55EA7}"/>
              </a:ext>
            </a:extLst>
          </p:cNvPr>
          <p:cNvCxnSpPr>
            <a:cxnSpLocks/>
            <a:stCxn id="84" idx="0"/>
            <a:endCxn id="13" idx="2"/>
          </p:cNvCxnSpPr>
          <p:nvPr/>
        </p:nvCxnSpPr>
        <p:spPr>
          <a:xfrm rot="5400000" flipH="1" flipV="1">
            <a:off x="2698496" y="1076671"/>
            <a:ext cx="673297" cy="1533802"/>
          </a:xfrm>
          <a:prstGeom prst="bentConnector3">
            <a:avLst>
              <a:gd name="adj1" fmla="val 133952"/>
            </a:avLst>
          </a:prstGeom>
          <a:ln w="12700">
            <a:tailEnd type="triangle"/>
          </a:ln>
        </p:spPr>
        <p:style>
          <a:lnRef idx="3">
            <a:schemeClr val="dk1"/>
          </a:lnRef>
          <a:fillRef idx="0">
            <a:schemeClr val="dk1"/>
          </a:fillRef>
          <a:effectRef idx="2">
            <a:schemeClr val="dk1"/>
          </a:effectRef>
          <a:fontRef idx="minor">
            <a:schemeClr val="tx1"/>
          </a:fontRef>
        </p:style>
      </p:cxnSp>
      <p:pic>
        <p:nvPicPr>
          <p:cNvPr id="133" name="Picture 2" descr="What is GSLB? - Global Server Load Balancing">
            <a:extLst>
              <a:ext uri="{FF2B5EF4-FFF2-40B4-BE49-F238E27FC236}">
                <a16:creationId xmlns:a16="http://schemas.microsoft.com/office/drawing/2014/main" id="{D27E984F-891E-4075-87F2-D3487B6C70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V="1">
            <a:off x="5110358" y="3888824"/>
            <a:ext cx="307025" cy="329949"/>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Connecteur : en angle 62">
            <a:extLst>
              <a:ext uri="{FF2B5EF4-FFF2-40B4-BE49-F238E27FC236}">
                <a16:creationId xmlns:a16="http://schemas.microsoft.com/office/drawing/2014/main" id="{74D627D7-8D7B-4065-9EA3-50D31AEF67D6}"/>
              </a:ext>
            </a:extLst>
          </p:cNvPr>
          <p:cNvCxnSpPr>
            <a:cxnSpLocks/>
            <a:stCxn id="84" idx="2"/>
            <a:endCxn id="133" idx="2"/>
          </p:cNvCxnSpPr>
          <p:nvPr/>
        </p:nvCxnSpPr>
        <p:spPr>
          <a:xfrm rot="5400000" flipH="1" flipV="1">
            <a:off x="3099167" y="3222875"/>
            <a:ext cx="1498754" cy="3160602"/>
          </a:xfrm>
          <a:prstGeom prst="bentConnector4">
            <a:avLst>
              <a:gd name="adj1" fmla="val -38132"/>
              <a:gd name="adj2" fmla="val 106870"/>
            </a:avLst>
          </a:prstGeom>
          <a:ln w="12700">
            <a:tailEnd type="triangle"/>
          </a:ln>
        </p:spPr>
        <p:style>
          <a:lnRef idx="3">
            <a:schemeClr val="dk1"/>
          </a:lnRef>
          <a:fillRef idx="0">
            <a:schemeClr val="dk1"/>
          </a:fillRef>
          <a:effectRef idx="2">
            <a:schemeClr val="dk1"/>
          </a:effectRef>
          <a:fontRef idx="minor">
            <a:schemeClr val="tx1"/>
          </a:fontRef>
        </p:style>
      </p:cxnSp>
      <p:cxnSp>
        <p:nvCxnSpPr>
          <p:cNvPr id="156" name="Connecteur : en angle 155">
            <a:extLst>
              <a:ext uri="{FF2B5EF4-FFF2-40B4-BE49-F238E27FC236}">
                <a16:creationId xmlns:a16="http://schemas.microsoft.com/office/drawing/2014/main" id="{907C82A1-4202-4F25-B803-18AC93887850}"/>
              </a:ext>
            </a:extLst>
          </p:cNvPr>
          <p:cNvCxnSpPr>
            <a:stCxn id="13" idx="0"/>
            <a:endCxn id="101" idx="0"/>
          </p:cNvCxnSpPr>
          <p:nvPr/>
        </p:nvCxnSpPr>
        <p:spPr>
          <a:xfrm rot="5400000">
            <a:off x="2834202" y="2328197"/>
            <a:ext cx="1459168" cy="476518"/>
          </a:xfrm>
          <a:prstGeom prst="bentConnector3">
            <a:avLst/>
          </a:prstGeom>
          <a:ln w="12700">
            <a:tailEnd type="triangle"/>
          </a:ln>
        </p:spPr>
        <p:style>
          <a:lnRef idx="3">
            <a:schemeClr val="dk1"/>
          </a:lnRef>
          <a:fillRef idx="0">
            <a:schemeClr val="dk1"/>
          </a:fillRef>
          <a:effectRef idx="2">
            <a:schemeClr val="dk1"/>
          </a:effectRef>
          <a:fontRef idx="minor">
            <a:schemeClr val="tx1"/>
          </a:fontRef>
        </p:style>
      </p:cxnSp>
      <p:cxnSp>
        <p:nvCxnSpPr>
          <p:cNvPr id="164" name="Connecteur : en arc 163">
            <a:extLst>
              <a:ext uri="{FF2B5EF4-FFF2-40B4-BE49-F238E27FC236}">
                <a16:creationId xmlns:a16="http://schemas.microsoft.com/office/drawing/2014/main" id="{8DFF38CA-1625-4DB2-B7F1-416E6800E220}"/>
              </a:ext>
            </a:extLst>
          </p:cNvPr>
          <p:cNvCxnSpPr>
            <a:cxnSpLocks/>
            <a:stCxn id="127" idx="1"/>
            <a:endCxn id="128" idx="1"/>
          </p:cNvCxnSpPr>
          <p:nvPr/>
        </p:nvCxnSpPr>
        <p:spPr>
          <a:xfrm rot="10800000" flipV="1">
            <a:off x="4076376" y="3761439"/>
            <a:ext cx="8572" cy="688714"/>
          </a:xfrm>
          <a:prstGeom prst="curvedConnector3">
            <a:avLst>
              <a:gd name="adj1" fmla="val 2766822"/>
            </a:avLst>
          </a:prstGeom>
          <a:ln>
            <a:solidFill>
              <a:srgbClr val="FF8412"/>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1038" name="Connecteur droit avec flèche 1037">
            <a:extLst>
              <a:ext uri="{FF2B5EF4-FFF2-40B4-BE49-F238E27FC236}">
                <a16:creationId xmlns:a16="http://schemas.microsoft.com/office/drawing/2014/main" id="{A7CDE4ED-81DB-45D4-AE04-C8B0CEA813CD}"/>
              </a:ext>
            </a:extLst>
          </p:cNvPr>
          <p:cNvCxnSpPr>
            <a:cxnSpLocks/>
            <a:endCxn id="127" idx="3"/>
          </p:cNvCxnSpPr>
          <p:nvPr/>
        </p:nvCxnSpPr>
        <p:spPr>
          <a:xfrm flipH="1" flipV="1">
            <a:off x="4519233" y="3761439"/>
            <a:ext cx="686132" cy="251019"/>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78" name="Connecteur droit avec flèche 177">
            <a:extLst>
              <a:ext uri="{FF2B5EF4-FFF2-40B4-BE49-F238E27FC236}">
                <a16:creationId xmlns:a16="http://schemas.microsoft.com/office/drawing/2014/main" id="{08598F14-E8ED-43D4-8F09-FD8C02BEEC28}"/>
              </a:ext>
            </a:extLst>
          </p:cNvPr>
          <p:cNvCxnSpPr>
            <a:cxnSpLocks/>
            <a:endCxn id="128" idx="3"/>
          </p:cNvCxnSpPr>
          <p:nvPr/>
        </p:nvCxnSpPr>
        <p:spPr>
          <a:xfrm flipH="1">
            <a:off x="4510661" y="4089402"/>
            <a:ext cx="694704" cy="360751"/>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044" name="Connecteur : en angle 1043">
            <a:extLst>
              <a:ext uri="{FF2B5EF4-FFF2-40B4-BE49-F238E27FC236}">
                <a16:creationId xmlns:a16="http://schemas.microsoft.com/office/drawing/2014/main" id="{50E8F536-9A41-4C41-9DA2-9BDD28CBAEF5}"/>
              </a:ext>
            </a:extLst>
          </p:cNvPr>
          <p:cNvCxnSpPr>
            <a:stCxn id="13" idx="0"/>
            <a:endCxn id="102" idx="6"/>
          </p:cNvCxnSpPr>
          <p:nvPr/>
        </p:nvCxnSpPr>
        <p:spPr>
          <a:xfrm rot="5400000">
            <a:off x="2326655" y="3144290"/>
            <a:ext cx="2782809" cy="167972"/>
          </a:xfrm>
          <a:prstGeom prst="bentConnector2">
            <a:avLst/>
          </a:prstGeom>
          <a:ln w="12700">
            <a:prstDash val="dashDot"/>
            <a:tailEnd type="triangle"/>
          </a:ln>
        </p:spPr>
        <p:style>
          <a:lnRef idx="3">
            <a:schemeClr val="dk1"/>
          </a:lnRef>
          <a:fillRef idx="0">
            <a:schemeClr val="dk1"/>
          </a:fillRef>
          <a:effectRef idx="2">
            <a:schemeClr val="dk1"/>
          </a:effectRef>
          <a:fontRef idx="minor">
            <a:schemeClr val="tx1"/>
          </a:fontRef>
        </p:style>
      </p:cxnSp>
      <p:sp>
        <p:nvSpPr>
          <p:cNvPr id="183" name="Rectangle 182">
            <a:extLst>
              <a:ext uri="{FF2B5EF4-FFF2-40B4-BE49-F238E27FC236}">
                <a16:creationId xmlns:a16="http://schemas.microsoft.com/office/drawing/2014/main" id="{E4A52B4B-CD44-402B-8DCF-56A378EE5616}"/>
              </a:ext>
            </a:extLst>
          </p:cNvPr>
          <p:cNvSpPr/>
          <p:nvPr/>
        </p:nvSpPr>
        <p:spPr>
          <a:xfrm>
            <a:off x="7374395" y="1861214"/>
            <a:ext cx="3289614" cy="408457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914423">
              <a:defRPr/>
            </a:pPr>
            <a:endParaRPr lang="fr-FR" sz="1200" kern="0">
              <a:solidFill>
                <a:prstClr val="white"/>
              </a:solidFill>
              <a:latin typeface="Calibri" panose="020F0502020204030204"/>
            </a:endParaRPr>
          </a:p>
        </p:txBody>
      </p:sp>
      <p:sp>
        <p:nvSpPr>
          <p:cNvPr id="184" name="Rectangle 183">
            <a:extLst>
              <a:ext uri="{FF2B5EF4-FFF2-40B4-BE49-F238E27FC236}">
                <a16:creationId xmlns:a16="http://schemas.microsoft.com/office/drawing/2014/main" id="{B0C9B685-7743-4ABE-80E2-94770D9B2098}"/>
              </a:ext>
            </a:extLst>
          </p:cNvPr>
          <p:cNvSpPr/>
          <p:nvPr/>
        </p:nvSpPr>
        <p:spPr>
          <a:xfrm>
            <a:off x="7434711" y="2000412"/>
            <a:ext cx="3122582" cy="3736492"/>
          </a:xfrm>
          <a:prstGeom prst="rect">
            <a:avLst/>
          </a:prstGeom>
          <a:solidFill>
            <a:srgbClr val="B9D4ED"/>
          </a:solidFill>
          <a:ln w="12700" cap="flat" cmpd="sng" algn="ctr">
            <a:solidFill>
              <a:srgbClr val="5B9BD5">
                <a:shade val="50000"/>
              </a:srgbClr>
            </a:solidFill>
            <a:prstDash val="solid"/>
            <a:miter lim="800000"/>
          </a:ln>
          <a:effectLst/>
        </p:spPr>
        <p:txBody>
          <a:bodyPr rtlCol="0" anchor="ctr"/>
          <a:lstStyle/>
          <a:p>
            <a:pPr algn="ctr" defTabSz="914423"/>
            <a:endParaRPr lang="fr-FR" sz="1200" kern="0">
              <a:solidFill>
                <a:prstClr val="white"/>
              </a:solidFill>
              <a:latin typeface="Calibri" panose="020F0502020204030204"/>
            </a:endParaRPr>
          </a:p>
        </p:txBody>
      </p:sp>
      <p:sp>
        <p:nvSpPr>
          <p:cNvPr id="187" name="Ellipse 186">
            <a:extLst>
              <a:ext uri="{FF2B5EF4-FFF2-40B4-BE49-F238E27FC236}">
                <a16:creationId xmlns:a16="http://schemas.microsoft.com/office/drawing/2014/main" id="{9B230161-17BE-4023-AA68-F3C3452C4EEB}"/>
              </a:ext>
            </a:extLst>
          </p:cNvPr>
          <p:cNvSpPr/>
          <p:nvPr/>
        </p:nvSpPr>
        <p:spPr>
          <a:xfrm>
            <a:off x="10104056" y="2033016"/>
            <a:ext cx="387257" cy="39487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1800" b="1">
                <a:latin typeface="Aharoni" panose="02010803020104030203" pitchFamily="2" charset="-79"/>
                <a:cs typeface="Aharoni" panose="02010803020104030203" pitchFamily="2" charset="-79"/>
              </a:rPr>
              <a:t>*</a:t>
            </a:r>
          </a:p>
        </p:txBody>
      </p:sp>
      <p:sp>
        <p:nvSpPr>
          <p:cNvPr id="189" name="Rectangle 188">
            <a:extLst>
              <a:ext uri="{FF2B5EF4-FFF2-40B4-BE49-F238E27FC236}">
                <a16:creationId xmlns:a16="http://schemas.microsoft.com/office/drawing/2014/main" id="{0E433612-9C20-401F-81E7-3D140873CBBA}"/>
              </a:ext>
            </a:extLst>
          </p:cNvPr>
          <p:cNvSpPr/>
          <p:nvPr/>
        </p:nvSpPr>
        <p:spPr>
          <a:xfrm>
            <a:off x="8621221" y="2035307"/>
            <a:ext cx="795961" cy="1073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a:solidFill>
                  <a:schemeClr val="tx1"/>
                </a:solidFill>
                <a:latin typeface="Abadi" panose="020B0604020104020204" pitchFamily="34" charset="0"/>
              </a:rPr>
              <a:t>DC - eu-</a:t>
            </a:r>
            <a:r>
              <a:rPr lang="fr-FR" sz="600" err="1">
                <a:solidFill>
                  <a:schemeClr val="tx1"/>
                </a:solidFill>
                <a:latin typeface="Abadi" panose="020B0604020104020204" pitchFamily="34" charset="0"/>
              </a:rPr>
              <a:t>fr</a:t>
            </a:r>
            <a:r>
              <a:rPr lang="fr-FR" sz="600">
                <a:solidFill>
                  <a:schemeClr val="tx1"/>
                </a:solidFill>
                <a:latin typeface="Abadi" panose="020B0604020104020204" pitchFamily="34" charset="0"/>
              </a:rPr>
              <a:t>-</a:t>
            </a:r>
            <a:r>
              <a:rPr lang="fr-FR" sz="600" err="1">
                <a:solidFill>
                  <a:schemeClr val="tx1"/>
                </a:solidFill>
                <a:latin typeface="Abadi" panose="020B0604020104020204" pitchFamily="34" charset="0"/>
              </a:rPr>
              <a:t>north</a:t>
            </a:r>
            <a:r>
              <a:rPr lang="fr-FR" sz="600">
                <a:solidFill>
                  <a:schemeClr val="tx1"/>
                </a:solidFill>
                <a:latin typeface="Abadi" panose="020B0604020104020204" pitchFamily="34" charset="0"/>
              </a:rPr>
              <a:t> 1</a:t>
            </a:r>
          </a:p>
        </p:txBody>
      </p:sp>
      <p:sp>
        <p:nvSpPr>
          <p:cNvPr id="73" name="Ellipse 72">
            <a:extLst>
              <a:ext uri="{FF2B5EF4-FFF2-40B4-BE49-F238E27FC236}">
                <a16:creationId xmlns:a16="http://schemas.microsoft.com/office/drawing/2014/main" id="{F62B9864-E1A6-4586-8720-364B674DD698}"/>
              </a:ext>
            </a:extLst>
          </p:cNvPr>
          <p:cNvSpPr/>
          <p:nvPr/>
        </p:nvSpPr>
        <p:spPr>
          <a:xfrm>
            <a:off x="11057031" y="563288"/>
            <a:ext cx="180000" cy="180000"/>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fr-FR" sz="1100" b="1">
              <a:latin typeface="Aharoni" panose="02010803020104030203" pitchFamily="2" charset="-79"/>
              <a:cs typeface="Aharoni" panose="02010803020104030203" pitchFamily="2" charset="-79"/>
            </a:endParaRPr>
          </a:p>
        </p:txBody>
      </p:sp>
      <p:sp>
        <p:nvSpPr>
          <p:cNvPr id="74" name="ZoneTexte 73">
            <a:extLst>
              <a:ext uri="{FF2B5EF4-FFF2-40B4-BE49-F238E27FC236}">
                <a16:creationId xmlns:a16="http://schemas.microsoft.com/office/drawing/2014/main" id="{BBB3DF5B-7EE5-4916-AAEA-54A63FB2868F}"/>
              </a:ext>
            </a:extLst>
          </p:cNvPr>
          <p:cNvSpPr txBox="1"/>
          <p:nvPr/>
        </p:nvSpPr>
        <p:spPr>
          <a:xfrm>
            <a:off x="11309299" y="570379"/>
            <a:ext cx="418384" cy="153888"/>
          </a:xfrm>
          <a:prstGeom prst="rect">
            <a:avLst/>
          </a:prstGeom>
        </p:spPr>
        <p:txBody>
          <a:bodyPr wrap="none" lIns="0" tIns="0" rIns="0" bIns="0" rtlCol="0">
            <a:spAutoFit/>
          </a:bodyPr>
          <a:lstStyle/>
          <a:p>
            <a:pPr>
              <a:spcBef>
                <a:spcPts val="600"/>
              </a:spcBef>
            </a:pPr>
            <a:r>
              <a:rPr lang="fr-FR" sz="1000"/>
              <a:t>LOCAL</a:t>
            </a:r>
          </a:p>
        </p:txBody>
      </p:sp>
      <p:sp>
        <p:nvSpPr>
          <p:cNvPr id="77" name="ZoneTexte 76">
            <a:extLst>
              <a:ext uri="{FF2B5EF4-FFF2-40B4-BE49-F238E27FC236}">
                <a16:creationId xmlns:a16="http://schemas.microsoft.com/office/drawing/2014/main" id="{D14D6880-D19C-4EF9-AD57-D1908554DDB4}"/>
              </a:ext>
            </a:extLst>
          </p:cNvPr>
          <p:cNvSpPr txBox="1"/>
          <p:nvPr/>
        </p:nvSpPr>
        <p:spPr>
          <a:xfrm>
            <a:off x="11023832" y="499013"/>
            <a:ext cx="301799" cy="369332"/>
          </a:xfrm>
          <a:prstGeom prst="rect">
            <a:avLst/>
          </a:prstGeom>
          <a:noFill/>
        </p:spPr>
        <p:txBody>
          <a:bodyPr wrap="square">
            <a:spAutoFit/>
          </a:bodyPr>
          <a:lstStyle/>
          <a:p>
            <a:r>
              <a:rPr lang="fr-FR" sz="1800" b="1">
                <a:latin typeface="Aharoni" panose="02010803020104030203" pitchFamily="2" charset="-79"/>
                <a:cs typeface="Aharoni" panose="02010803020104030203" pitchFamily="2" charset="-79"/>
              </a:rPr>
              <a:t>*</a:t>
            </a:r>
            <a:endParaRPr lang="fr-FR" sz="1800"/>
          </a:p>
        </p:txBody>
      </p:sp>
      <p:sp>
        <p:nvSpPr>
          <p:cNvPr id="79" name="ZoneTexte 78">
            <a:extLst>
              <a:ext uri="{FF2B5EF4-FFF2-40B4-BE49-F238E27FC236}">
                <a16:creationId xmlns:a16="http://schemas.microsoft.com/office/drawing/2014/main" id="{2701D851-120C-45FC-B7A2-8F90FFFC9B92}"/>
              </a:ext>
            </a:extLst>
          </p:cNvPr>
          <p:cNvSpPr txBox="1"/>
          <p:nvPr/>
        </p:nvSpPr>
        <p:spPr>
          <a:xfrm>
            <a:off x="423987" y="773769"/>
            <a:ext cx="2279261" cy="166199"/>
          </a:xfrm>
          <a:prstGeom prst="rect">
            <a:avLst/>
          </a:prstGeom>
        </p:spPr>
        <p:txBody>
          <a:bodyPr vert="horz" wrap="square" lIns="0" tIns="0" rIns="0" bIns="0" rtlCol="0" anchor="b">
            <a:spAutoFit/>
          </a:bodyPr>
          <a:lstStyle>
            <a:lvl1pPr defTabSz="914423" fontAlgn="base">
              <a:lnSpc>
                <a:spcPct val="90000"/>
              </a:lnSpc>
              <a:spcBef>
                <a:spcPct val="0"/>
              </a:spcBef>
              <a:spcAft>
                <a:spcPct val="0"/>
              </a:spcAft>
              <a:buNone/>
              <a:defRPr lang="en-GB" sz="1800" b="1" cap="all" baseline="0" noProof="0" dirty="0">
                <a:solidFill>
                  <a:srgbClr val="E60028"/>
                </a:solidFill>
                <a:latin typeface="+mj-lt"/>
                <a:ea typeface="+mj-ea"/>
                <a:cs typeface="Arial" pitchFamily="34" charset="0"/>
              </a:defRPr>
            </a:lvl1pPr>
          </a:lstStyle>
          <a:p>
            <a:r>
              <a:rPr lang="fr-FR" sz="1200">
                <a:solidFill>
                  <a:schemeClr val="tx1">
                    <a:lumMod val="50000"/>
                    <a:lumOff val="50000"/>
                  </a:schemeClr>
                </a:solidFill>
              </a:rPr>
              <a:t>Share </a:t>
            </a:r>
            <a:r>
              <a:rPr lang="fr-FR" sz="1200" err="1">
                <a:solidFill>
                  <a:schemeClr val="tx1">
                    <a:lumMod val="50000"/>
                    <a:lumOff val="50000"/>
                  </a:schemeClr>
                </a:solidFill>
              </a:rPr>
              <a:t>nothing</a:t>
            </a:r>
            <a:r>
              <a:rPr lang="fr-FR" sz="1200">
                <a:solidFill>
                  <a:schemeClr val="tx1">
                    <a:lumMod val="50000"/>
                    <a:lumOff val="50000"/>
                  </a:schemeClr>
                </a:solidFill>
              </a:rPr>
              <a:t> model</a:t>
            </a:r>
          </a:p>
        </p:txBody>
      </p:sp>
      <p:sp>
        <p:nvSpPr>
          <p:cNvPr id="75" name="ZoneTexte 74">
            <a:extLst>
              <a:ext uri="{FF2B5EF4-FFF2-40B4-BE49-F238E27FC236}">
                <a16:creationId xmlns:a16="http://schemas.microsoft.com/office/drawing/2014/main" id="{FBD57D1A-FFCB-438D-B720-E8AC45B43FC9}"/>
              </a:ext>
            </a:extLst>
          </p:cNvPr>
          <p:cNvSpPr txBox="1"/>
          <p:nvPr/>
        </p:nvSpPr>
        <p:spPr>
          <a:xfrm>
            <a:off x="3217103" y="3638258"/>
            <a:ext cx="234038" cy="107722"/>
          </a:xfrm>
          <a:prstGeom prst="rect">
            <a:avLst/>
          </a:prstGeom>
        </p:spPr>
        <p:txBody>
          <a:bodyPr wrap="none" lIns="0" tIns="0" rIns="0" bIns="0" rtlCol="0">
            <a:spAutoFit/>
          </a:bodyPr>
          <a:lstStyle/>
          <a:p>
            <a:pPr marL="0" indent="0">
              <a:spcBef>
                <a:spcPts val="600"/>
              </a:spcBef>
              <a:buNone/>
            </a:pPr>
            <a:r>
              <a:rPr lang="fr-FR" sz="700">
                <a:solidFill>
                  <a:schemeClr val="bg1"/>
                </a:solidFill>
              </a:rPr>
              <a:t>active</a:t>
            </a:r>
          </a:p>
        </p:txBody>
      </p:sp>
      <p:sp>
        <p:nvSpPr>
          <p:cNvPr id="76" name="ZoneTexte 75">
            <a:extLst>
              <a:ext uri="{FF2B5EF4-FFF2-40B4-BE49-F238E27FC236}">
                <a16:creationId xmlns:a16="http://schemas.microsoft.com/office/drawing/2014/main" id="{55600B3A-4027-4EB0-B53B-7F0F9CA4803F}"/>
              </a:ext>
            </a:extLst>
          </p:cNvPr>
          <p:cNvSpPr txBox="1"/>
          <p:nvPr/>
        </p:nvSpPr>
        <p:spPr>
          <a:xfrm>
            <a:off x="3176263" y="4666147"/>
            <a:ext cx="328616" cy="107722"/>
          </a:xfrm>
          <a:prstGeom prst="rect">
            <a:avLst/>
          </a:prstGeom>
        </p:spPr>
        <p:txBody>
          <a:bodyPr wrap="none" lIns="0" tIns="0" rIns="0" bIns="0" rtlCol="0">
            <a:spAutoFit/>
          </a:bodyPr>
          <a:lstStyle/>
          <a:p>
            <a:pPr marL="0" indent="0">
              <a:spcBef>
                <a:spcPts val="600"/>
              </a:spcBef>
              <a:buNone/>
            </a:pPr>
            <a:r>
              <a:rPr lang="fr-FR" sz="700" err="1">
                <a:solidFill>
                  <a:schemeClr val="bg1"/>
                </a:solidFill>
              </a:rPr>
              <a:t>Standby</a:t>
            </a:r>
            <a:endParaRPr lang="fr-FR" sz="700">
              <a:solidFill>
                <a:schemeClr val="bg1"/>
              </a:solidFill>
            </a:endParaRPr>
          </a:p>
        </p:txBody>
      </p:sp>
      <p:pic>
        <p:nvPicPr>
          <p:cNvPr id="78" name="Picture 2" descr="What is GSLB? - Global Server Load Balancing">
            <a:extLst>
              <a:ext uri="{FF2B5EF4-FFF2-40B4-BE49-F238E27FC236}">
                <a16:creationId xmlns:a16="http://schemas.microsoft.com/office/drawing/2014/main" id="{FE903AEA-422B-4ED6-983B-D89A44B1A3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9325999" y="1469312"/>
            <a:ext cx="307025" cy="329949"/>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 coins arrondis 79">
            <a:extLst>
              <a:ext uri="{FF2B5EF4-FFF2-40B4-BE49-F238E27FC236}">
                <a16:creationId xmlns:a16="http://schemas.microsoft.com/office/drawing/2014/main" id="{0846A929-4ED8-473D-9C16-F12D859084E1}"/>
              </a:ext>
            </a:extLst>
          </p:cNvPr>
          <p:cNvSpPr/>
          <p:nvPr/>
        </p:nvSpPr>
        <p:spPr>
          <a:xfrm>
            <a:off x="7510705" y="2142609"/>
            <a:ext cx="870010" cy="3372333"/>
          </a:xfrm>
          <a:prstGeom prst="roundRect">
            <a:avLst/>
          </a:prstGeom>
          <a:solidFill>
            <a:srgbClr val="F2F2F2"/>
          </a:solidFill>
          <a:ln w="19050"/>
        </p:spPr>
        <p:style>
          <a:lnRef idx="3">
            <a:schemeClr val="lt1"/>
          </a:lnRef>
          <a:fillRef idx="1">
            <a:schemeClr val="dk1"/>
          </a:fillRef>
          <a:effectRef idx="1">
            <a:schemeClr val="dk1"/>
          </a:effectRef>
          <a:fontRef idx="minor">
            <a:schemeClr val="lt1"/>
          </a:fontRef>
        </p:style>
        <p:txBody>
          <a:bodyPr rtlCol="0" anchor="ctr"/>
          <a:lstStyle/>
          <a:p>
            <a:pPr algn="ctr" defTabSz="914423">
              <a:defRPr/>
            </a:pPr>
            <a:r>
              <a:rPr lang="fr-FR" sz="1200" b="1" kern="0">
                <a:solidFill>
                  <a:schemeClr val="tx1"/>
                </a:solidFill>
                <a:latin typeface="Calibri" panose="020F0502020204030204"/>
              </a:rPr>
              <a:t>KUBE</a:t>
            </a:r>
          </a:p>
        </p:txBody>
      </p:sp>
      <p:pic>
        <p:nvPicPr>
          <p:cNvPr id="81" name="Picture 2" descr="Cube 3d - Icônes formes gratuites">
            <a:extLst>
              <a:ext uri="{FF2B5EF4-FFF2-40B4-BE49-F238E27FC236}">
                <a16:creationId xmlns:a16="http://schemas.microsoft.com/office/drawing/2014/main" id="{A25A2548-2111-4003-BF79-7635A9256C76}"/>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588960" y="4325927"/>
            <a:ext cx="403935" cy="41033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Cube 3d - Icônes formes gratuites">
            <a:extLst>
              <a:ext uri="{FF2B5EF4-FFF2-40B4-BE49-F238E27FC236}">
                <a16:creationId xmlns:a16="http://schemas.microsoft.com/office/drawing/2014/main" id="{E14A1C75-D5F0-4ED8-BEC2-3A12ACE93BD0}"/>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725269" y="4683521"/>
            <a:ext cx="403935" cy="410331"/>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Cube 3d - Icônes formes gratuites">
            <a:extLst>
              <a:ext uri="{FF2B5EF4-FFF2-40B4-BE49-F238E27FC236}">
                <a16:creationId xmlns:a16="http://schemas.microsoft.com/office/drawing/2014/main" id="{77BB3727-7A26-4E16-91FB-EF06F55E170D}"/>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867275" y="5032002"/>
            <a:ext cx="403935" cy="41033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Cube 3d - Icônes formes gratuites">
            <a:extLst>
              <a:ext uri="{FF2B5EF4-FFF2-40B4-BE49-F238E27FC236}">
                <a16:creationId xmlns:a16="http://schemas.microsoft.com/office/drawing/2014/main" id="{BECC1D8E-65FB-4F09-A376-50DE320E2C89}"/>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627926" y="2269866"/>
            <a:ext cx="403935" cy="41033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Cube 3d - Icônes formes gratuites">
            <a:extLst>
              <a:ext uri="{FF2B5EF4-FFF2-40B4-BE49-F238E27FC236}">
                <a16:creationId xmlns:a16="http://schemas.microsoft.com/office/drawing/2014/main" id="{A98A7C04-180A-41B2-8BB7-95628BC6FDD2}"/>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764235" y="2627460"/>
            <a:ext cx="403935" cy="41033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Cube 3d - Icônes formes gratuites">
            <a:extLst>
              <a:ext uri="{FF2B5EF4-FFF2-40B4-BE49-F238E27FC236}">
                <a16:creationId xmlns:a16="http://schemas.microsoft.com/office/drawing/2014/main" id="{36824065-2B07-4E63-830E-A83A9EF4F788}"/>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7906241" y="2975941"/>
            <a:ext cx="403935" cy="410331"/>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e 93">
            <a:extLst>
              <a:ext uri="{FF2B5EF4-FFF2-40B4-BE49-F238E27FC236}">
                <a16:creationId xmlns:a16="http://schemas.microsoft.com/office/drawing/2014/main" id="{43C12229-9812-4EBD-B1CF-BFC6E6653455}"/>
              </a:ext>
            </a:extLst>
          </p:cNvPr>
          <p:cNvGrpSpPr/>
          <p:nvPr/>
        </p:nvGrpSpPr>
        <p:grpSpPr>
          <a:xfrm>
            <a:off x="9525669" y="3506685"/>
            <a:ext cx="923330" cy="1122999"/>
            <a:chOff x="8505461" y="3162216"/>
            <a:chExt cx="923330" cy="1122999"/>
          </a:xfrm>
        </p:grpSpPr>
        <p:pic>
          <p:nvPicPr>
            <p:cNvPr id="95" name="Picture 4" descr="RabbitMQ.app — The easiest way to get started with RabbitMQ on the Mac">
              <a:extLst>
                <a:ext uri="{FF2B5EF4-FFF2-40B4-BE49-F238E27FC236}">
                  <a16:creationId xmlns:a16="http://schemas.microsoft.com/office/drawing/2014/main" id="{CCD41B38-F589-4340-88B2-600B7707F3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2207" y="3162216"/>
              <a:ext cx="434285" cy="43428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RabbitMQ.app — The easiest way to get started with RabbitMQ on the Mac">
              <a:extLst>
                <a:ext uri="{FF2B5EF4-FFF2-40B4-BE49-F238E27FC236}">
                  <a16:creationId xmlns:a16="http://schemas.microsoft.com/office/drawing/2014/main" id="{30B1B523-EB17-417E-AA44-32432E62F9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33635" y="3850930"/>
              <a:ext cx="434285" cy="434285"/>
            </a:xfrm>
            <a:prstGeom prst="rect">
              <a:avLst/>
            </a:prstGeom>
            <a:noFill/>
            <a:extLst>
              <a:ext uri="{909E8E84-426E-40DD-AFC4-6F175D3DCCD1}">
                <a14:hiddenFill xmlns:a14="http://schemas.microsoft.com/office/drawing/2010/main">
                  <a:solidFill>
                    <a:srgbClr val="FFFFFF"/>
                  </a:solidFill>
                </a14:hiddenFill>
              </a:ext>
            </a:extLst>
          </p:spPr>
        </p:pic>
        <p:sp>
          <p:nvSpPr>
            <p:cNvPr id="97" name="ZoneTexte 96">
              <a:extLst>
                <a:ext uri="{FF2B5EF4-FFF2-40B4-BE49-F238E27FC236}">
                  <a16:creationId xmlns:a16="http://schemas.microsoft.com/office/drawing/2014/main" id="{963D3DBB-7183-43C5-A509-66F7CC278227}"/>
                </a:ext>
              </a:extLst>
            </p:cNvPr>
            <p:cNvSpPr txBox="1"/>
            <p:nvPr/>
          </p:nvSpPr>
          <p:spPr>
            <a:xfrm>
              <a:off x="8505461" y="3623838"/>
              <a:ext cx="923330" cy="153888"/>
            </a:xfrm>
            <a:prstGeom prst="rect">
              <a:avLst/>
            </a:prstGeom>
          </p:spPr>
          <p:txBody>
            <a:bodyPr wrap="none" lIns="0" tIns="0" rIns="0" bIns="0" rtlCol="0">
              <a:spAutoFit/>
            </a:bodyPr>
            <a:lstStyle/>
            <a:p>
              <a:pPr marL="0" indent="0">
                <a:spcBef>
                  <a:spcPts val="600"/>
                </a:spcBef>
                <a:buNone/>
              </a:pPr>
              <a:r>
                <a:rPr lang="fr-FR" sz="1000">
                  <a:latin typeface="Abadi" panose="020B0604020104020204" pitchFamily="34" charset="0"/>
                </a:rPr>
                <a:t>Queue Mirroring</a:t>
              </a:r>
            </a:p>
          </p:txBody>
        </p:sp>
      </p:grpSp>
      <p:grpSp>
        <p:nvGrpSpPr>
          <p:cNvPr id="98" name="Groupe 97">
            <a:extLst>
              <a:ext uri="{FF2B5EF4-FFF2-40B4-BE49-F238E27FC236}">
                <a16:creationId xmlns:a16="http://schemas.microsoft.com/office/drawing/2014/main" id="{95E49ECD-F9B9-4CCC-A0D1-30A1141847BF}"/>
              </a:ext>
            </a:extLst>
          </p:cNvPr>
          <p:cNvGrpSpPr/>
          <p:nvPr/>
        </p:nvGrpSpPr>
        <p:grpSpPr>
          <a:xfrm>
            <a:off x="8694446" y="3258429"/>
            <a:ext cx="617094" cy="1613506"/>
            <a:chOff x="4259039" y="2869320"/>
            <a:chExt cx="617094" cy="1613506"/>
          </a:xfrm>
        </p:grpSpPr>
        <p:sp>
          <p:nvSpPr>
            <p:cNvPr id="99" name="Ellipse 98">
              <a:extLst>
                <a:ext uri="{FF2B5EF4-FFF2-40B4-BE49-F238E27FC236}">
                  <a16:creationId xmlns:a16="http://schemas.microsoft.com/office/drawing/2014/main" id="{C1C74BA1-D800-4F71-8DB3-54AA43D6B8F0}"/>
                </a:ext>
              </a:extLst>
            </p:cNvPr>
            <p:cNvSpPr/>
            <p:nvPr/>
          </p:nvSpPr>
          <p:spPr>
            <a:xfrm>
              <a:off x="4259040" y="2869320"/>
              <a:ext cx="617093" cy="579731"/>
            </a:xfrm>
            <a:prstGeom prst="ellipse">
              <a:avLst/>
            </a:prstGeom>
            <a:solidFill>
              <a:srgbClr val="002060"/>
            </a:solidFill>
            <a:ln w="19050"/>
          </p:spPr>
          <p:style>
            <a:lnRef idx="3">
              <a:schemeClr val="lt1"/>
            </a:lnRef>
            <a:fillRef idx="1">
              <a:schemeClr val="accent6"/>
            </a:fillRef>
            <a:effectRef idx="1">
              <a:schemeClr val="accent6"/>
            </a:effectRef>
            <a:fontRef idx="minor">
              <a:schemeClr val="lt1"/>
            </a:fontRef>
          </p:style>
          <p:txBody>
            <a:bodyPr rtlCol="0" anchor="ctr"/>
            <a:lstStyle/>
            <a:p>
              <a:pPr algn="ctr" defTabSz="914423"/>
              <a:r>
                <a:rPr lang="fr-FR" sz="1200" kern="0">
                  <a:solidFill>
                    <a:prstClr val="white"/>
                  </a:solidFill>
                  <a:latin typeface="Calibri" panose="020F0502020204030204"/>
                </a:rPr>
                <a:t>PG</a:t>
              </a:r>
            </a:p>
          </p:txBody>
        </p:sp>
        <p:sp>
          <p:nvSpPr>
            <p:cNvPr id="100" name="Ellipse 99">
              <a:extLst>
                <a:ext uri="{FF2B5EF4-FFF2-40B4-BE49-F238E27FC236}">
                  <a16:creationId xmlns:a16="http://schemas.microsoft.com/office/drawing/2014/main" id="{D71F4E2F-95F3-457B-88BC-31C8519A573A}"/>
                </a:ext>
              </a:extLst>
            </p:cNvPr>
            <p:cNvSpPr/>
            <p:nvPr/>
          </p:nvSpPr>
          <p:spPr>
            <a:xfrm>
              <a:off x="4259040" y="3903095"/>
              <a:ext cx="617093" cy="579731"/>
            </a:xfrm>
            <a:prstGeom prst="ellipse">
              <a:avLst/>
            </a:prstGeom>
            <a:solidFill>
              <a:srgbClr val="002060"/>
            </a:solidFill>
            <a:ln w="19050"/>
          </p:spPr>
          <p:style>
            <a:lnRef idx="3">
              <a:schemeClr val="lt1"/>
            </a:lnRef>
            <a:fillRef idx="1">
              <a:schemeClr val="accent6"/>
            </a:fillRef>
            <a:effectRef idx="1">
              <a:schemeClr val="accent6"/>
            </a:effectRef>
            <a:fontRef idx="minor">
              <a:schemeClr val="lt1"/>
            </a:fontRef>
          </p:style>
          <p:txBody>
            <a:bodyPr rtlCol="0" anchor="ctr"/>
            <a:lstStyle/>
            <a:p>
              <a:pPr algn="ctr" defTabSz="914423"/>
              <a:r>
                <a:rPr lang="fr-FR" sz="1200" kern="0">
                  <a:solidFill>
                    <a:prstClr val="white"/>
                  </a:solidFill>
                  <a:latin typeface="Calibri" panose="020F0502020204030204"/>
                </a:rPr>
                <a:t>PG</a:t>
              </a:r>
            </a:p>
          </p:txBody>
        </p:sp>
        <p:sp>
          <p:nvSpPr>
            <p:cNvPr id="103" name="ZoneTexte 102">
              <a:extLst>
                <a:ext uri="{FF2B5EF4-FFF2-40B4-BE49-F238E27FC236}">
                  <a16:creationId xmlns:a16="http://schemas.microsoft.com/office/drawing/2014/main" id="{1847AA7E-0C6E-42A0-B76A-605F68EF4840}"/>
                </a:ext>
              </a:extLst>
            </p:cNvPr>
            <p:cNvSpPr txBox="1"/>
            <p:nvPr/>
          </p:nvSpPr>
          <p:spPr>
            <a:xfrm>
              <a:off x="4259039" y="3587056"/>
              <a:ext cx="599523" cy="153888"/>
            </a:xfrm>
            <a:prstGeom prst="rect">
              <a:avLst/>
            </a:prstGeom>
          </p:spPr>
          <p:txBody>
            <a:bodyPr wrap="none" lIns="0" tIns="0" rIns="0" bIns="0" rtlCol="0">
              <a:spAutoFit/>
            </a:bodyPr>
            <a:lstStyle>
              <a:defPPr>
                <a:defRPr lang="en-US"/>
              </a:defPPr>
              <a:lvl1pPr indent="0">
                <a:spcBef>
                  <a:spcPts val="600"/>
                </a:spcBef>
                <a:buNone/>
                <a:defRPr sz="1000">
                  <a:latin typeface="Abadi" panose="020B0604020104020204" pitchFamily="34" charset="0"/>
                </a:defRPr>
              </a:lvl1pPr>
            </a:lstStyle>
            <a:p>
              <a:r>
                <a:rPr lang="fr-FR" err="1"/>
                <a:t>Replication</a:t>
              </a:r>
              <a:endParaRPr lang="fr-FR"/>
            </a:p>
          </p:txBody>
        </p:sp>
        <p:cxnSp>
          <p:nvCxnSpPr>
            <p:cNvPr id="106" name="Connecteur : en arc 105">
              <a:extLst>
                <a:ext uri="{FF2B5EF4-FFF2-40B4-BE49-F238E27FC236}">
                  <a16:creationId xmlns:a16="http://schemas.microsoft.com/office/drawing/2014/main" id="{3376D620-506F-4D3F-9B64-D30EAEC8494F}"/>
                </a:ext>
              </a:extLst>
            </p:cNvPr>
            <p:cNvCxnSpPr>
              <a:cxnSpLocks/>
              <a:stCxn id="99" idx="2"/>
              <a:endCxn id="100" idx="2"/>
            </p:cNvCxnSpPr>
            <p:nvPr/>
          </p:nvCxnSpPr>
          <p:spPr>
            <a:xfrm rot="10800000" flipV="1">
              <a:off x="4259040" y="3159185"/>
              <a:ext cx="12700" cy="1033775"/>
            </a:xfrm>
            <a:prstGeom prst="curvedConnector3">
              <a:avLst>
                <a:gd name="adj1" fmla="val 1800000"/>
              </a:avLst>
            </a:prstGeom>
            <a:noFill/>
            <a:ln w="6350" cap="flat" cmpd="sng" algn="ctr">
              <a:solidFill>
                <a:srgbClr val="4472C4"/>
              </a:solidFill>
              <a:prstDash val="solid"/>
              <a:miter lim="800000"/>
              <a:tailEnd type="triangle"/>
            </a:ln>
            <a:effectLst/>
          </p:spPr>
        </p:cxnSp>
      </p:grpSp>
      <p:cxnSp>
        <p:nvCxnSpPr>
          <p:cNvPr id="109" name="Connecteur : en angle 108">
            <a:extLst>
              <a:ext uri="{FF2B5EF4-FFF2-40B4-BE49-F238E27FC236}">
                <a16:creationId xmlns:a16="http://schemas.microsoft.com/office/drawing/2014/main" id="{B42FC6C5-A660-4A99-83F2-E57EF3E6F812}"/>
              </a:ext>
            </a:extLst>
          </p:cNvPr>
          <p:cNvCxnSpPr>
            <a:cxnSpLocks/>
            <a:stCxn id="80" idx="0"/>
            <a:endCxn id="78" idx="2"/>
          </p:cNvCxnSpPr>
          <p:nvPr/>
        </p:nvCxnSpPr>
        <p:spPr>
          <a:xfrm rot="5400000" flipH="1" flipV="1">
            <a:off x="8375963" y="1039060"/>
            <a:ext cx="673297" cy="1533802"/>
          </a:xfrm>
          <a:prstGeom prst="bentConnector3">
            <a:avLst>
              <a:gd name="adj1" fmla="val 133952"/>
            </a:avLst>
          </a:prstGeom>
          <a:ln w="12700">
            <a:tailEnd type="triangle"/>
          </a:ln>
        </p:spPr>
        <p:style>
          <a:lnRef idx="3">
            <a:schemeClr val="dk1"/>
          </a:lnRef>
          <a:fillRef idx="0">
            <a:schemeClr val="dk1"/>
          </a:fillRef>
          <a:effectRef idx="2">
            <a:schemeClr val="dk1"/>
          </a:effectRef>
          <a:fontRef idx="minor">
            <a:schemeClr val="tx1"/>
          </a:fontRef>
        </p:style>
      </p:cxnSp>
      <p:pic>
        <p:nvPicPr>
          <p:cNvPr id="110" name="Picture 2" descr="What is GSLB? - Global Server Load Balancing">
            <a:extLst>
              <a:ext uri="{FF2B5EF4-FFF2-40B4-BE49-F238E27FC236}">
                <a16:creationId xmlns:a16="http://schemas.microsoft.com/office/drawing/2014/main" id="{A7133D4F-B551-476B-AA97-A6170D7A41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V="1">
            <a:off x="10787825" y="3851213"/>
            <a:ext cx="307025" cy="329949"/>
          </a:xfrm>
          <a:prstGeom prst="rect">
            <a:avLst/>
          </a:prstGeom>
          <a:noFill/>
          <a:extLst>
            <a:ext uri="{909E8E84-426E-40DD-AFC4-6F175D3DCCD1}">
              <a14:hiddenFill xmlns:a14="http://schemas.microsoft.com/office/drawing/2010/main">
                <a:solidFill>
                  <a:srgbClr val="FFFFFF"/>
                </a:solidFill>
              </a14:hiddenFill>
            </a:ext>
          </a:extLst>
        </p:spPr>
      </p:pic>
      <p:cxnSp>
        <p:nvCxnSpPr>
          <p:cNvPr id="111" name="Connecteur : en angle 110">
            <a:extLst>
              <a:ext uri="{FF2B5EF4-FFF2-40B4-BE49-F238E27FC236}">
                <a16:creationId xmlns:a16="http://schemas.microsoft.com/office/drawing/2014/main" id="{9D416C23-0623-4A6D-8C7F-7B4C45059660}"/>
              </a:ext>
            </a:extLst>
          </p:cNvPr>
          <p:cNvCxnSpPr>
            <a:cxnSpLocks/>
            <a:stCxn id="80" idx="2"/>
            <a:endCxn id="110" idx="2"/>
          </p:cNvCxnSpPr>
          <p:nvPr/>
        </p:nvCxnSpPr>
        <p:spPr>
          <a:xfrm rot="5400000" flipH="1" flipV="1">
            <a:off x="8776634" y="3185264"/>
            <a:ext cx="1498754" cy="3160602"/>
          </a:xfrm>
          <a:prstGeom prst="bentConnector4">
            <a:avLst>
              <a:gd name="adj1" fmla="val -38132"/>
              <a:gd name="adj2" fmla="val 106870"/>
            </a:avLst>
          </a:prstGeom>
          <a:ln w="12700">
            <a:tailEnd type="triangle"/>
          </a:ln>
        </p:spPr>
        <p:style>
          <a:lnRef idx="3">
            <a:schemeClr val="dk1"/>
          </a:lnRef>
          <a:fillRef idx="0">
            <a:schemeClr val="dk1"/>
          </a:fillRef>
          <a:effectRef idx="2">
            <a:schemeClr val="dk1"/>
          </a:effectRef>
          <a:fontRef idx="minor">
            <a:schemeClr val="tx1"/>
          </a:fontRef>
        </p:style>
      </p:cxnSp>
      <p:cxnSp>
        <p:nvCxnSpPr>
          <p:cNvPr id="112" name="Connecteur : en angle 111">
            <a:extLst>
              <a:ext uri="{FF2B5EF4-FFF2-40B4-BE49-F238E27FC236}">
                <a16:creationId xmlns:a16="http://schemas.microsoft.com/office/drawing/2014/main" id="{882B1A15-5178-4285-A68B-1E4AC9CA10BE}"/>
              </a:ext>
            </a:extLst>
          </p:cNvPr>
          <p:cNvCxnSpPr>
            <a:stCxn id="78" idx="0"/>
            <a:endCxn id="99" idx="0"/>
          </p:cNvCxnSpPr>
          <p:nvPr/>
        </p:nvCxnSpPr>
        <p:spPr>
          <a:xfrm rot="5400000">
            <a:off x="8511669" y="2290586"/>
            <a:ext cx="1459168" cy="476518"/>
          </a:xfrm>
          <a:prstGeom prst="bentConnector3">
            <a:avLst/>
          </a:prstGeom>
          <a:ln w="12700">
            <a:tailEnd type="triangle"/>
          </a:ln>
        </p:spPr>
        <p:style>
          <a:lnRef idx="3">
            <a:schemeClr val="dk1"/>
          </a:lnRef>
          <a:fillRef idx="0">
            <a:schemeClr val="dk1"/>
          </a:fillRef>
          <a:effectRef idx="2">
            <a:schemeClr val="dk1"/>
          </a:effectRef>
          <a:fontRef idx="minor">
            <a:schemeClr val="tx1"/>
          </a:fontRef>
        </p:style>
      </p:cxnSp>
      <p:cxnSp>
        <p:nvCxnSpPr>
          <p:cNvPr id="113" name="Connecteur : en arc 112">
            <a:extLst>
              <a:ext uri="{FF2B5EF4-FFF2-40B4-BE49-F238E27FC236}">
                <a16:creationId xmlns:a16="http://schemas.microsoft.com/office/drawing/2014/main" id="{2FF6B8DB-29D9-45FD-B4CE-2D3EAB81EFFD}"/>
              </a:ext>
            </a:extLst>
          </p:cNvPr>
          <p:cNvCxnSpPr>
            <a:cxnSpLocks/>
            <a:stCxn id="95" idx="1"/>
            <a:endCxn id="96" idx="1"/>
          </p:cNvCxnSpPr>
          <p:nvPr/>
        </p:nvCxnSpPr>
        <p:spPr>
          <a:xfrm rot="10800000" flipV="1">
            <a:off x="9753843" y="3723828"/>
            <a:ext cx="8572" cy="688714"/>
          </a:xfrm>
          <a:prstGeom prst="curvedConnector3">
            <a:avLst>
              <a:gd name="adj1" fmla="val 2766822"/>
            </a:avLst>
          </a:prstGeom>
          <a:ln>
            <a:solidFill>
              <a:srgbClr val="FF8412"/>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114" name="Connecteur droit avec flèche 113">
            <a:extLst>
              <a:ext uri="{FF2B5EF4-FFF2-40B4-BE49-F238E27FC236}">
                <a16:creationId xmlns:a16="http://schemas.microsoft.com/office/drawing/2014/main" id="{649246FD-A513-4AC1-A2DA-A6227C73D3FD}"/>
              </a:ext>
            </a:extLst>
          </p:cNvPr>
          <p:cNvCxnSpPr>
            <a:cxnSpLocks/>
            <a:endCxn id="95" idx="3"/>
          </p:cNvCxnSpPr>
          <p:nvPr/>
        </p:nvCxnSpPr>
        <p:spPr>
          <a:xfrm flipH="1" flipV="1">
            <a:off x="10196700" y="3723828"/>
            <a:ext cx="686132" cy="251019"/>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15" name="Connecteur droit avec flèche 114">
            <a:extLst>
              <a:ext uri="{FF2B5EF4-FFF2-40B4-BE49-F238E27FC236}">
                <a16:creationId xmlns:a16="http://schemas.microsoft.com/office/drawing/2014/main" id="{BE79E0F2-35CF-489B-B277-799A0D8F56F9}"/>
              </a:ext>
            </a:extLst>
          </p:cNvPr>
          <p:cNvCxnSpPr>
            <a:cxnSpLocks/>
            <a:endCxn id="96" idx="3"/>
          </p:cNvCxnSpPr>
          <p:nvPr/>
        </p:nvCxnSpPr>
        <p:spPr>
          <a:xfrm flipH="1">
            <a:off x="10188128" y="4051791"/>
            <a:ext cx="694704" cy="360751"/>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16" name="Connecteur : en angle 115">
            <a:extLst>
              <a:ext uri="{FF2B5EF4-FFF2-40B4-BE49-F238E27FC236}">
                <a16:creationId xmlns:a16="http://schemas.microsoft.com/office/drawing/2014/main" id="{279BD65F-757D-4633-B950-ECBB75CD41D5}"/>
              </a:ext>
            </a:extLst>
          </p:cNvPr>
          <p:cNvCxnSpPr>
            <a:stCxn id="78" idx="0"/>
            <a:endCxn id="100" idx="6"/>
          </p:cNvCxnSpPr>
          <p:nvPr/>
        </p:nvCxnSpPr>
        <p:spPr>
          <a:xfrm rot="5400000">
            <a:off x="8004122" y="3106679"/>
            <a:ext cx="2782809" cy="167972"/>
          </a:xfrm>
          <a:prstGeom prst="bentConnector2">
            <a:avLst/>
          </a:prstGeom>
          <a:ln w="12700">
            <a:prstDash val="dashDot"/>
            <a:tailEnd type="triangle"/>
          </a:ln>
        </p:spPr>
        <p:style>
          <a:lnRef idx="3">
            <a:schemeClr val="dk1"/>
          </a:lnRef>
          <a:fillRef idx="0">
            <a:schemeClr val="dk1"/>
          </a:fillRef>
          <a:effectRef idx="2">
            <a:schemeClr val="dk1"/>
          </a:effectRef>
          <a:fontRef idx="minor">
            <a:schemeClr val="tx1"/>
          </a:fontRef>
        </p:style>
      </p:cxnSp>
      <p:sp>
        <p:nvSpPr>
          <p:cNvPr id="118" name="ZoneTexte 117">
            <a:extLst>
              <a:ext uri="{FF2B5EF4-FFF2-40B4-BE49-F238E27FC236}">
                <a16:creationId xmlns:a16="http://schemas.microsoft.com/office/drawing/2014/main" id="{A9D3CEBB-FD6F-406C-8335-2B476AEE32E8}"/>
              </a:ext>
            </a:extLst>
          </p:cNvPr>
          <p:cNvSpPr txBox="1"/>
          <p:nvPr/>
        </p:nvSpPr>
        <p:spPr>
          <a:xfrm>
            <a:off x="8885975" y="3643032"/>
            <a:ext cx="234038" cy="107722"/>
          </a:xfrm>
          <a:prstGeom prst="rect">
            <a:avLst/>
          </a:prstGeom>
        </p:spPr>
        <p:txBody>
          <a:bodyPr wrap="none" lIns="0" tIns="0" rIns="0" bIns="0" rtlCol="0">
            <a:spAutoFit/>
          </a:bodyPr>
          <a:lstStyle/>
          <a:p>
            <a:pPr marL="0" indent="0">
              <a:spcBef>
                <a:spcPts val="600"/>
              </a:spcBef>
              <a:buNone/>
            </a:pPr>
            <a:r>
              <a:rPr lang="fr-FR" sz="700">
                <a:solidFill>
                  <a:schemeClr val="bg1"/>
                </a:solidFill>
              </a:rPr>
              <a:t>active</a:t>
            </a:r>
          </a:p>
        </p:txBody>
      </p:sp>
      <p:sp>
        <p:nvSpPr>
          <p:cNvPr id="119" name="ZoneTexte 118">
            <a:extLst>
              <a:ext uri="{FF2B5EF4-FFF2-40B4-BE49-F238E27FC236}">
                <a16:creationId xmlns:a16="http://schemas.microsoft.com/office/drawing/2014/main" id="{823DC403-E6A6-44D1-AD25-12955E1D2707}"/>
              </a:ext>
            </a:extLst>
          </p:cNvPr>
          <p:cNvSpPr txBox="1"/>
          <p:nvPr/>
        </p:nvSpPr>
        <p:spPr>
          <a:xfrm>
            <a:off x="8840990" y="4671212"/>
            <a:ext cx="328616" cy="107722"/>
          </a:xfrm>
          <a:prstGeom prst="rect">
            <a:avLst/>
          </a:prstGeom>
        </p:spPr>
        <p:txBody>
          <a:bodyPr wrap="none" lIns="0" tIns="0" rIns="0" bIns="0" rtlCol="0">
            <a:spAutoFit/>
          </a:bodyPr>
          <a:lstStyle/>
          <a:p>
            <a:pPr marL="0" indent="0">
              <a:spcBef>
                <a:spcPts val="600"/>
              </a:spcBef>
              <a:buNone/>
            </a:pPr>
            <a:r>
              <a:rPr lang="fr-FR" sz="700" err="1">
                <a:solidFill>
                  <a:schemeClr val="bg1"/>
                </a:solidFill>
              </a:rPr>
              <a:t>Standby</a:t>
            </a:r>
            <a:endParaRPr lang="fr-FR" sz="700">
              <a:solidFill>
                <a:schemeClr val="bg1"/>
              </a:solidFill>
            </a:endParaRPr>
          </a:p>
        </p:txBody>
      </p:sp>
      <p:pic>
        <p:nvPicPr>
          <p:cNvPr id="1026" name="Picture 2" descr="user Vector Icons free download in SVG, PNG Format">
            <a:extLst>
              <a:ext uri="{FF2B5EF4-FFF2-40B4-BE49-F238E27FC236}">
                <a16:creationId xmlns:a16="http://schemas.microsoft.com/office/drawing/2014/main" id="{DEA52F2B-9610-4FF8-9385-D6DFF88AA6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8800" y="868344"/>
            <a:ext cx="495119" cy="49511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 en angle 5">
            <a:extLst>
              <a:ext uri="{FF2B5EF4-FFF2-40B4-BE49-F238E27FC236}">
                <a16:creationId xmlns:a16="http://schemas.microsoft.com/office/drawing/2014/main" id="{4AC9F5EB-71B0-445E-A670-186C0B98EFD3}"/>
              </a:ext>
            </a:extLst>
          </p:cNvPr>
          <p:cNvCxnSpPr>
            <a:stCxn id="1026" idx="1"/>
            <a:endCxn id="84" idx="1"/>
          </p:cNvCxnSpPr>
          <p:nvPr/>
        </p:nvCxnSpPr>
        <p:spPr>
          <a:xfrm rot="10800000" flipV="1">
            <a:off x="1833238" y="1115903"/>
            <a:ext cx="4165562" cy="2750483"/>
          </a:xfrm>
          <a:prstGeom prst="bentConnector3">
            <a:avLst>
              <a:gd name="adj1" fmla="val 105488"/>
            </a:avLst>
          </a:prstGeom>
          <a:ln w="12700">
            <a:solidFill>
              <a:srgbClr val="398AFE"/>
            </a:solidFill>
            <a:tailEnd type="triangle"/>
          </a:ln>
        </p:spPr>
        <p:style>
          <a:lnRef idx="1">
            <a:schemeClr val="accent6"/>
          </a:lnRef>
          <a:fillRef idx="0">
            <a:schemeClr val="accent6"/>
          </a:fillRef>
          <a:effectRef idx="0">
            <a:schemeClr val="accent6"/>
          </a:effectRef>
          <a:fontRef idx="minor">
            <a:schemeClr val="tx1"/>
          </a:fontRef>
        </p:style>
      </p:cxnSp>
      <p:cxnSp>
        <p:nvCxnSpPr>
          <p:cNvPr id="8" name="Connecteur : en angle 7">
            <a:extLst>
              <a:ext uri="{FF2B5EF4-FFF2-40B4-BE49-F238E27FC236}">
                <a16:creationId xmlns:a16="http://schemas.microsoft.com/office/drawing/2014/main" id="{E75FE773-B04F-438B-8A71-C0AF555341C9}"/>
              </a:ext>
            </a:extLst>
          </p:cNvPr>
          <p:cNvCxnSpPr>
            <a:stCxn id="1026" idx="2"/>
            <a:endCxn id="80" idx="1"/>
          </p:cNvCxnSpPr>
          <p:nvPr/>
        </p:nvCxnSpPr>
        <p:spPr>
          <a:xfrm rot="16200000" flipH="1">
            <a:off x="5645876" y="1963946"/>
            <a:ext cx="2465313" cy="1264345"/>
          </a:xfrm>
          <a:prstGeom prst="bentConnector2">
            <a:avLst/>
          </a:prstGeom>
          <a:ln w="12700">
            <a:solidFill>
              <a:srgbClr val="398AFE"/>
            </a:solidFill>
            <a:tailEnd type="triangle"/>
          </a:ln>
        </p:spPr>
        <p:style>
          <a:lnRef idx="1">
            <a:schemeClr val="accent6"/>
          </a:lnRef>
          <a:fillRef idx="0">
            <a:schemeClr val="accent6"/>
          </a:fillRef>
          <a:effectRef idx="0">
            <a:schemeClr val="accent6"/>
          </a:effectRef>
          <a:fontRef idx="minor">
            <a:schemeClr val="tx1"/>
          </a:fontRef>
        </p:style>
      </p:cxnSp>
    </p:spTree>
    <p:custDataLst>
      <p:tags r:id="rId1"/>
    </p:custDataLst>
    <p:extLst>
      <p:ext uri="{BB962C8B-B14F-4D97-AF65-F5344CB8AC3E}">
        <p14:creationId xmlns:p14="http://schemas.microsoft.com/office/powerpoint/2010/main" val="176492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500"/>
                                        <p:tgtEl>
                                          <p:spTgt spid="10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wipe(down)">
                                      <p:cBhvr>
                                        <p:cTn id="13" dur="500"/>
                                        <p:tgtEl>
                                          <p:spTgt spid="10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500"/>
                                        <p:tgtEl>
                                          <p:spTgt spid="5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4"/>
                                        </p:tgtEl>
                                        <p:attrNameLst>
                                          <p:attrName>style.visibility</p:attrName>
                                        </p:attrNameLst>
                                      </p:cBhvr>
                                      <p:to>
                                        <p:strVal val="visible"/>
                                      </p:to>
                                    </p:set>
                                    <p:animEffect transition="in" filter="wipe(down)">
                                      <p:cBhvr>
                                        <p:cTn id="19" dur="500"/>
                                        <p:tgtEl>
                                          <p:spTgt spid="18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89"/>
                                        </p:tgtEl>
                                        <p:attrNameLst>
                                          <p:attrName>style.visibility</p:attrName>
                                        </p:attrNameLst>
                                      </p:cBhvr>
                                      <p:to>
                                        <p:strVal val="visible"/>
                                      </p:to>
                                    </p:set>
                                    <p:animEffect transition="in" filter="wipe(down)">
                                      <p:cBhvr>
                                        <p:cTn id="22" dur="500"/>
                                        <p:tgtEl>
                                          <p:spTgt spid="1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down)">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down)">
                                      <p:cBhvr>
                                        <p:cTn id="32" dur="500"/>
                                        <p:tgtEl>
                                          <p:spTgt spid="88"/>
                                        </p:tgtEl>
                                      </p:cBhvr>
                                    </p:animEffect>
                                  </p:childTnLst>
                                </p:cTn>
                              </p:par>
                              <p:par>
                                <p:cTn id="33" presetID="22" presetClass="entr" presetSubtype="4" fill="hold" nodeType="with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wipe(down)">
                                      <p:cBhvr>
                                        <p:cTn id="35" dur="500"/>
                                        <p:tgtEl>
                                          <p:spTgt spid="89"/>
                                        </p:tgtEl>
                                      </p:cBhvr>
                                    </p:animEffect>
                                  </p:childTnLst>
                                </p:cTn>
                              </p:par>
                              <p:par>
                                <p:cTn id="36" presetID="22" presetClass="entr" presetSubtype="4" fill="hold" nodeType="with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wipe(down)">
                                      <p:cBhvr>
                                        <p:cTn id="38" dur="500"/>
                                        <p:tgtEl>
                                          <p:spTgt spid="90"/>
                                        </p:tgtEl>
                                      </p:cBhvr>
                                    </p:animEffec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down)">
                                      <p:cBhvr>
                                        <p:cTn id="42" dur="500"/>
                                        <p:tgtEl>
                                          <p:spTgt spid="85"/>
                                        </p:tgtEl>
                                      </p:cBhvr>
                                    </p:animEffect>
                                  </p:childTnLst>
                                </p:cTn>
                              </p:par>
                              <p:par>
                                <p:cTn id="43" presetID="22" presetClass="entr" presetSubtype="4"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down)">
                                      <p:cBhvr>
                                        <p:cTn id="45" dur="500"/>
                                        <p:tgtEl>
                                          <p:spTgt spid="86"/>
                                        </p:tgtEl>
                                      </p:cBhvr>
                                    </p:animEffect>
                                  </p:childTnLst>
                                </p:cTn>
                              </p:par>
                              <p:par>
                                <p:cTn id="46" presetID="22" presetClass="entr" presetSubtype="4" fill="hold" nodeType="with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wipe(down)">
                                      <p:cBhvr>
                                        <p:cTn id="48" dur="500"/>
                                        <p:tgtEl>
                                          <p:spTgt spid="8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left)">
                                      <p:cBhvr>
                                        <p:cTn id="53" dur="500"/>
                                        <p:tgtEl>
                                          <p:spTgt spid="60"/>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156"/>
                                        </p:tgtEl>
                                        <p:attrNameLst>
                                          <p:attrName>style.visibility</p:attrName>
                                        </p:attrNameLst>
                                      </p:cBhvr>
                                      <p:to>
                                        <p:strVal val="visible"/>
                                      </p:to>
                                    </p:set>
                                    <p:animEffect transition="in" filter="wipe(up)">
                                      <p:cBhvr>
                                        <p:cTn id="61" dur="500"/>
                                        <p:tgtEl>
                                          <p:spTgt spid="156"/>
                                        </p:tgtEl>
                                      </p:cBhvr>
                                    </p:animEffect>
                                  </p:childTnLst>
                                </p:cTn>
                              </p:par>
                            </p:childTnLst>
                          </p:cTn>
                        </p:par>
                        <p:par>
                          <p:cTn id="62" fill="hold">
                            <p:stCondLst>
                              <p:cond delay="1500"/>
                            </p:stCondLst>
                            <p:childTnLst>
                              <p:par>
                                <p:cTn id="63" presetID="22" presetClass="entr" presetSubtype="1" fill="hold" grpId="0" nodeType="afterEffect">
                                  <p:stCondLst>
                                    <p:cond delay="0"/>
                                  </p:stCondLst>
                                  <p:childTnLst>
                                    <p:set>
                                      <p:cBhvr>
                                        <p:cTn id="64" dur="1" fill="hold">
                                          <p:stCondLst>
                                            <p:cond delay="0"/>
                                          </p:stCondLst>
                                        </p:cTn>
                                        <p:tgtEl>
                                          <p:spTgt spid="101"/>
                                        </p:tgtEl>
                                        <p:attrNameLst>
                                          <p:attrName>style.visibility</p:attrName>
                                        </p:attrNameLst>
                                      </p:cBhvr>
                                      <p:to>
                                        <p:strVal val="visible"/>
                                      </p:to>
                                    </p:set>
                                    <p:animEffect transition="in" filter="wipe(up)">
                                      <p:cBhvr>
                                        <p:cTn id="65" dur="500"/>
                                        <p:tgtEl>
                                          <p:spTgt spid="10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02"/>
                                        </p:tgtEl>
                                        <p:attrNameLst>
                                          <p:attrName>style.visibility</p:attrName>
                                        </p:attrNameLst>
                                      </p:cBhvr>
                                      <p:to>
                                        <p:strVal val="visible"/>
                                      </p:to>
                                    </p:set>
                                    <p:animEffect transition="in" filter="fade">
                                      <p:cBhvr>
                                        <p:cTn id="70" dur="500"/>
                                        <p:tgtEl>
                                          <p:spTgt spid="102"/>
                                        </p:tgtEl>
                                      </p:cBhvr>
                                    </p:animEffect>
                                  </p:childTnLst>
                                </p:cTn>
                              </p:par>
                              <p:par>
                                <p:cTn id="71" presetID="10" presetClass="entr" presetSubtype="0" fill="hold" nodeType="withEffect">
                                  <p:stCondLst>
                                    <p:cond delay="0"/>
                                  </p:stCondLst>
                                  <p:childTnLst>
                                    <p:set>
                                      <p:cBhvr>
                                        <p:cTn id="72" dur="1" fill="hold">
                                          <p:stCondLst>
                                            <p:cond delay="0"/>
                                          </p:stCondLst>
                                        </p:cTn>
                                        <p:tgtEl>
                                          <p:spTgt spid="132"/>
                                        </p:tgtEl>
                                        <p:attrNameLst>
                                          <p:attrName>style.visibility</p:attrName>
                                        </p:attrNameLst>
                                      </p:cBhvr>
                                      <p:to>
                                        <p:strVal val="visible"/>
                                      </p:to>
                                    </p:set>
                                    <p:animEffect transition="in" filter="fade">
                                      <p:cBhvr>
                                        <p:cTn id="73" dur="500"/>
                                        <p:tgtEl>
                                          <p:spTgt spid="1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4"/>
                                        </p:tgtEl>
                                        <p:attrNameLst>
                                          <p:attrName>style.visibility</p:attrName>
                                        </p:attrNameLst>
                                      </p:cBhvr>
                                      <p:to>
                                        <p:strVal val="visible"/>
                                      </p:to>
                                    </p:set>
                                    <p:animEffect transition="in" filter="fade">
                                      <p:cBhvr>
                                        <p:cTn id="76" dur="500"/>
                                        <p:tgtEl>
                                          <p:spTgt spid="104"/>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fade">
                                      <p:cBhvr>
                                        <p:cTn id="83" dur="500"/>
                                        <p:tgtEl>
                                          <p:spTgt spid="7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1044"/>
                                        </p:tgtEl>
                                        <p:attrNameLst>
                                          <p:attrName>style.visibility</p:attrName>
                                        </p:attrNameLst>
                                      </p:cBhvr>
                                      <p:to>
                                        <p:strVal val="visible"/>
                                      </p:to>
                                    </p:set>
                                    <p:animEffect transition="in" filter="wipe(up)">
                                      <p:cBhvr>
                                        <p:cTn id="88" dur="500"/>
                                        <p:tgtEl>
                                          <p:spTgt spid="104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wipe(down)">
                                      <p:cBhvr>
                                        <p:cTn id="93" dur="500"/>
                                        <p:tgtEl>
                                          <p:spTgt spid="63"/>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fade">
                                      <p:cBhvr>
                                        <p:cTn id="97" dur="500"/>
                                        <p:tgtEl>
                                          <p:spTgt spid="133"/>
                                        </p:tgtEl>
                                      </p:cBhvr>
                                    </p:animEffect>
                                  </p:childTnLst>
                                </p:cTn>
                              </p:par>
                            </p:childTnLst>
                          </p:cTn>
                        </p:par>
                        <p:par>
                          <p:cTn id="98" fill="hold">
                            <p:stCondLst>
                              <p:cond delay="1000"/>
                            </p:stCondLst>
                            <p:childTnLst>
                              <p:par>
                                <p:cTn id="99" presetID="22" presetClass="entr" presetSubtype="2" fill="hold" nodeType="afterEffect">
                                  <p:stCondLst>
                                    <p:cond delay="0"/>
                                  </p:stCondLst>
                                  <p:childTnLst>
                                    <p:set>
                                      <p:cBhvr>
                                        <p:cTn id="100" dur="1" fill="hold">
                                          <p:stCondLst>
                                            <p:cond delay="0"/>
                                          </p:stCondLst>
                                        </p:cTn>
                                        <p:tgtEl>
                                          <p:spTgt spid="1038"/>
                                        </p:tgtEl>
                                        <p:attrNameLst>
                                          <p:attrName>style.visibility</p:attrName>
                                        </p:attrNameLst>
                                      </p:cBhvr>
                                      <p:to>
                                        <p:strVal val="visible"/>
                                      </p:to>
                                    </p:set>
                                    <p:animEffect transition="in" filter="wipe(right)">
                                      <p:cBhvr>
                                        <p:cTn id="101" dur="500"/>
                                        <p:tgtEl>
                                          <p:spTgt spid="1038"/>
                                        </p:tgtEl>
                                      </p:cBhvr>
                                    </p:animEffect>
                                  </p:childTnLst>
                                </p:cTn>
                              </p:par>
                              <p:par>
                                <p:cTn id="102" presetID="22" presetClass="entr" presetSubtype="2" fill="hold" nodeType="withEffect">
                                  <p:stCondLst>
                                    <p:cond delay="0"/>
                                  </p:stCondLst>
                                  <p:childTnLst>
                                    <p:set>
                                      <p:cBhvr>
                                        <p:cTn id="103" dur="1" fill="hold">
                                          <p:stCondLst>
                                            <p:cond delay="0"/>
                                          </p:stCondLst>
                                        </p:cTn>
                                        <p:tgtEl>
                                          <p:spTgt spid="178"/>
                                        </p:tgtEl>
                                        <p:attrNameLst>
                                          <p:attrName>style.visibility</p:attrName>
                                        </p:attrNameLst>
                                      </p:cBhvr>
                                      <p:to>
                                        <p:strVal val="visible"/>
                                      </p:to>
                                    </p:set>
                                    <p:animEffect transition="in" filter="wipe(right)">
                                      <p:cBhvr>
                                        <p:cTn id="104" dur="500"/>
                                        <p:tgtEl>
                                          <p:spTgt spid="17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fade">
                                      <p:cBhvr>
                                        <p:cTn id="109" dur="500"/>
                                        <p:tgtEl>
                                          <p:spTgt spid="127"/>
                                        </p:tgtEl>
                                      </p:cBhvr>
                                    </p:animEffect>
                                  </p:childTnLst>
                                </p:cTn>
                              </p:par>
                            </p:childTnLst>
                          </p:cTn>
                        </p:par>
                        <p:par>
                          <p:cTn id="110" fill="hold">
                            <p:stCondLst>
                              <p:cond delay="500"/>
                            </p:stCondLst>
                            <p:childTnLst>
                              <p:par>
                                <p:cTn id="111" presetID="10" presetClass="entr" presetSubtype="0" fill="hold" nodeType="afterEffect">
                                  <p:stCondLst>
                                    <p:cond delay="0"/>
                                  </p:stCondLst>
                                  <p:childTnLst>
                                    <p:set>
                                      <p:cBhvr>
                                        <p:cTn id="112" dur="1" fill="hold">
                                          <p:stCondLst>
                                            <p:cond delay="0"/>
                                          </p:stCondLst>
                                        </p:cTn>
                                        <p:tgtEl>
                                          <p:spTgt spid="128"/>
                                        </p:tgtEl>
                                        <p:attrNameLst>
                                          <p:attrName>style.visibility</p:attrName>
                                        </p:attrNameLst>
                                      </p:cBhvr>
                                      <p:to>
                                        <p:strVal val="visible"/>
                                      </p:to>
                                    </p:set>
                                    <p:animEffect transition="in" filter="fade">
                                      <p:cBhvr>
                                        <p:cTn id="113" dur="500"/>
                                        <p:tgtEl>
                                          <p:spTgt spid="128"/>
                                        </p:tgtEl>
                                      </p:cBhvr>
                                    </p:animEffect>
                                  </p:childTnLst>
                                </p:cTn>
                              </p:par>
                            </p:childTnLst>
                          </p:cTn>
                        </p:par>
                        <p:par>
                          <p:cTn id="114" fill="hold">
                            <p:stCondLst>
                              <p:cond delay="1000"/>
                            </p:stCondLst>
                            <p:childTnLst>
                              <p:par>
                                <p:cTn id="115" presetID="22" presetClass="entr" presetSubtype="4" fill="hold" nodeType="afterEffect">
                                  <p:stCondLst>
                                    <p:cond delay="0"/>
                                  </p:stCondLst>
                                  <p:childTnLst>
                                    <p:set>
                                      <p:cBhvr>
                                        <p:cTn id="116" dur="1" fill="hold">
                                          <p:stCondLst>
                                            <p:cond delay="0"/>
                                          </p:stCondLst>
                                        </p:cTn>
                                        <p:tgtEl>
                                          <p:spTgt spid="164"/>
                                        </p:tgtEl>
                                        <p:attrNameLst>
                                          <p:attrName>style.visibility</p:attrName>
                                        </p:attrNameLst>
                                      </p:cBhvr>
                                      <p:to>
                                        <p:strVal val="visible"/>
                                      </p:to>
                                    </p:set>
                                    <p:animEffect transition="in" filter="wipe(down)">
                                      <p:cBhvr>
                                        <p:cTn id="117" dur="500"/>
                                        <p:tgtEl>
                                          <p:spTgt spid="164"/>
                                        </p:tgtEl>
                                      </p:cBhvr>
                                    </p:animEffect>
                                  </p:childTnLst>
                                </p:cTn>
                              </p:par>
                            </p:childTnLst>
                          </p:cTn>
                        </p:par>
                        <p:par>
                          <p:cTn id="118" fill="hold">
                            <p:stCondLst>
                              <p:cond delay="1500"/>
                            </p:stCondLst>
                            <p:childTnLst>
                              <p:par>
                                <p:cTn id="119" presetID="10" presetClass="entr" presetSubtype="0" fill="hold" grpId="0" nodeType="afterEffect">
                                  <p:stCondLst>
                                    <p:cond delay="0"/>
                                  </p:stCondLst>
                                  <p:childTnLst>
                                    <p:set>
                                      <p:cBhvr>
                                        <p:cTn id="120" dur="1" fill="hold">
                                          <p:stCondLst>
                                            <p:cond delay="0"/>
                                          </p:stCondLst>
                                        </p:cTn>
                                        <p:tgtEl>
                                          <p:spTgt spid="130"/>
                                        </p:tgtEl>
                                        <p:attrNameLst>
                                          <p:attrName>style.visibility</p:attrName>
                                        </p:attrNameLst>
                                      </p:cBhvr>
                                      <p:to>
                                        <p:strVal val="visible"/>
                                      </p:to>
                                    </p:set>
                                    <p:animEffect transition="in" filter="fade">
                                      <p:cBhvr>
                                        <p:cTn id="121" dur="500"/>
                                        <p:tgtEl>
                                          <p:spTgt spid="130"/>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5"/>
                                        </p:tgtEl>
                                        <p:attrNameLst>
                                          <p:attrName>style.visibility</p:attrName>
                                        </p:attrNameLst>
                                      </p:cBhvr>
                                      <p:to>
                                        <p:strVal val="visible"/>
                                      </p:to>
                                    </p:set>
                                    <p:anim calcmode="lin" valueType="num">
                                      <p:cBhvr>
                                        <p:cTn id="126" dur="500" fill="hold"/>
                                        <p:tgtEl>
                                          <p:spTgt spid="5"/>
                                        </p:tgtEl>
                                        <p:attrNameLst>
                                          <p:attrName>ppt_w</p:attrName>
                                        </p:attrNameLst>
                                      </p:cBhvr>
                                      <p:tavLst>
                                        <p:tav tm="0">
                                          <p:val>
                                            <p:fltVal val="0"/>
                                          </p:val>
                                        </p:tav>
                                        <p:tav tm="100000">
                                          <p:val>
                                            <p:strVal val="#ppt_w"/>
                                          </p:val>
                                        </p:tav>
                                      </p:tavLst>
                                    </p:anim>
                                    <p:anim calcmode="lin" valueType="num">
                                      <p:cBhvr>
                                        <p:cTn id="127" dur="500" fill="hold"/>
                                        <p:tgtEl>
                                          <p:spTgt spid="5"/>
                                        </p:tgtEl>
                                        <p:attrNameLst>
                                          <p:attrName>ppt_h</p:attrName>
                                        </p:attrNameLst>
                                      </p:cBhvr>
                                      <p:tavLst>
                                        <p:tav tm="0">
                                          <p:val>
                                            <p:fltVal val="0"/>
                                          </p:val>
                                        </p:tav>
                                        <p:tav tm="100000">
                                          <p:val>
                                            <p:strVal val="#ppt_h"/>
                                          </p:val>
                                        </p:tav>
                                      </p:tavLst>
                                    </p:anim>
                                    <p:animEffect transition="in" filter="fade">
                                      <p:cBhvr>
                                        <p:cTn id="128" dur="500"/>
                                        <p:tgtEl>
                                          <p:spTgt spid="5"/>
                                        </p:tgtEl>
                                      </p:cBhvr>
                                    </p:animEffect>
                                  </p:childTnLst>
                                </p:cTn>
                              </p:par>
                            </p:childTnLst>
                          </p:cTn>
                        </p:par>
                        <p:par>
                          <p:cTn id="129" fill="hold">
                            <p:stCondLst>
                              <p:cond delay="500"/>
                            </p:stCondLst>
                            <p:childTnLst>
                              <p:par>
                                <p:cTn id="130" presetID="53" presetClass="entr" presetSubtype="16" fill="hold" grpId="0" nodeType="afterEffect">
                                  <p:stCondLst>
                                    <p:cond delay="0"/>
                                  </p:stCondLst>
                                  <p:childTnLst>
                                    <p:set>
                                      <p:cBhvr>
                                        <p:cTn id="131" dur="1" fill="hold">
                                          <p:stCondLst>
                                            <p:cond delay="0"/>
                                          </p:stCondLst>
                                        </p:cTn>
                                        <p:tgtEl>
                                          <p:spTgt spid="38"/>
                                        </p:tgtEl>
                                        <p:attrNameLst>
                                          <p:attrName>style.visibility</p:attrName>
                                        </p:attrNameLst>
                                      </p:cBhvr>
                                      <p:to>
                                        <p:strVal val="visible"/>
                                      </p:to>
                                    </p:set>
                                    <p:anim calcmode="lin" valueType="num">
                                      <p:cBhvr>
                                        <p:cTn id="132" dur="500" fill="hold"/>
                                        <p:tgtEl>
                                          <p:spTgt spid="38"/>
                                        </p:tgtEl>
                                        <p:attrNameLst>
                                          <p:attrName>ppt_w</p:attrName>
                                        </p:attrNameLst>
                                      </p:cBhvr>
                                      <p:tavLst>
                                        <p:tav tm="0">
                                          <p:val>
                                            <p:fltVal val="0"/>
                                          </p:val>
                                        </p:tav>
                                        <p:tav tm="100000">
                                          <p:val>
                                            <p:strVal val="#ppt_w"/>
                                          </p:val>
                                        </p:tav>
                                      </p:tavLst>
                                    </p:anim>
                                    <p:anim calcmode="lin" valueType="num">
                                      <p:cBhvr>
                                        <p:cTn id="133" dur="500" fill="hold"/>
                                        <p:tgtEl>
                                          <p:spTgt spid="38"/>
                                        </p:tgtEl>
                                        <p:attrNameLst>
                                          <p:attrName>ppt_h</p:attrName>
                                        </p:attrNameLst>
                                      </p:cBhvr>
                                      <p:tavLst>
                                        <p:tav tm="0">
                                          <p:val>
                                            <p:fltVal val="0"/>
                                          </p:val>
                                        </p:tav>
                                        <p:tav tm="100000">
                                          <p:val>
                                            <p:strVal val="#ppt_h"/>
                                          </p:val>
                                        </p:tav>
                                      </p:tavLst>
                                    </p:anim>
                                    <p:animEffect transition="in" filter="fade">
                                      <p:cBhvr>
                                        <p:cTn id="134" dur="500"/>
                                        <p:tgtEl>
                                          <p:spTgt spid="3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1" fill="hold"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up)">
                                      <p:cBhvr>
                                        <p:cTn id="139" dur="500"/>
                                        <p:tgtEl>
                                          <p:spTgt spid="78"/>
                                        </p:tgtEl>
                                      </p:cBhvr>
                                    </p:animEffect>
                                  </p:childTnLst>
                                </p:cTn>
                              </p:par>
                              <p:par>
                                <p:cTn id="140" presetID="22" presetClass="entr" presetSubtype="1" fill="hold" grpId="0" nodeType="withEffect">
                                  <p:stCondLst>
                                    <p:cond delay="0"/>
                                  </p:stCondLst>
                                  <p:childTnLst>
                                    <p:set>
                                      <p:cBhvr>
                                        <p:cTn id="141" dur="1" fill="hold">
                                          <p:stCondLst>
                                            <p:cond delay="0"/>
                                          </p:stCondLst>
                                        </p:cTn>
                                        <p:tgtEl>
                                          <p:spTgt spid="80"/>
                                        </p:tgtEl>
                                        <p:attrNameLst>
                                          <p:attrName>style.visibility</p:attrName>
                                        </p:attrNameLst>
                                      </p:cBhvr>
                                      <p:to>
                                        <p:strVal val="visible"/>
                                      </p:to>
                                    </p:set>
                                    <p:animEffect transition="in" filter="wipe(up)">
                                      <p:cBhvr>
                                        <p:cTn id="142" dur="500"/>
                                        <p:tgtEl>
                                          <p:spTgt spid="80"/>
                                        </p:tgtEl>
                                      </p:cBhvr>
                                    </p:animEffect>
                                  </p:childTnLst>
                                </p:cTn>
                              </p:par>
                              <p:par>
                                <p:cTn id="143" presetID="22" presetClass="entr" presetSubtype="1" fill="hold" nodeType="withEffect">
                                  <p:stCondLst>
                                    <p:cond delay="0"/>
                                  </p:stCondLst>
                                  <p:childTnLst>
                                    <p:set>
                                      <p:cBhvr>
                                        <p:cTn id="144" dur="1" fill="hold">
                                          <p:stCondLst>
                                            <p:cond delay="0"/>
                                          </p:stCondLst>
                                        </p:cTn>
                                        <p:tgtEl>
                                          <p:spTgt spid="81"/>
                                        </p:tgtEl>
                                        <p:attrNameLst>
                                          <p:attrName>style.visibility</p:attrName>
                                        </p:attrNameLst>
                                      </p:cBhvr>
                                      <p:to>
                                        <p:strVal val="visible"/>
                                      </p:to>
                                    </p:set>
                                    <p:animEffect transition="in" filter="wipe(up)">
                                      <p:cBhvr>
                                        <p:cTn id="145" dur="500"/>
                                        <p:tgtEl>
                                          <p:spTgt spid="81"/>
                                        </p:tgtEl>
                                      </p:cBhvr>
                                    </p:animEffect>
                                  </p:childTnLst>
                                </p:cTn>
                              </p:par>
                              <p:par>
                                <p:cTn id="146" presetID="22" presetClass="entr" presetSubtype="1" fill="hold" nodeType="withEffect">
                                  <p:stCondLst>
                                    <p:cond delay="0"/>
                                  </p:stCondLst>
                                  <p:childTnLst>
                                    <p:set>
                                      <p:cBhvr>
                                        <p:cTn id="147" dur="1" fill="hold">
                                          <p:stCondLst>
                                            <p:cond delay="0"/>
                                          </p:stCondLst>
                                        </p:cTn>
                                        <p:tgtEl>
                                          <p:spTgt spid="82"/>
                                        </p:tgtEl>
                                        <p:attrNameLst>
                                          <p:attrName>style.visibility</p:attrName>
                                        </p:attrNameLst>
                                      </p:cBhvr>
                                      <p:to>
                                        <p:strVal val="visible"/>
                                      </p:to>
                                    </p:set>
                                    <p:animEffect transition="in" filter="wipe(up)">
                                      <p:cBhvr>
                                        <p:cTn id="148" dur="500"/>
                                        <p:tgtEl>
                                          <p:spTgt spid="82"/>
                                        </p:tgtEl>
                                      </p:cBhvr>
                                    </p:animEffect>
                                  </p:childTnLst>
                                </p:cTn>
                              </p:par>
                              <p:par>
                                <p:cTn id="149" presetID="22" presetClass="entr" presetSubtype="1" fill="hold" nodeType="withEffect">
                                  <p:stCondLst>
                                    <p:cond delay="0"/>
                                  </p:stCondLst>
                                  <p:childTnLst>
                                    <p:set>
                                      <p:cBhvr>
                                        <p:cTn id="150" dur="1" fill="hold">
                                          <p:stCondLst>
                                            <p:cond delay="0"/>
                                          </p:stCondLst>
                                        </p:cTn>
                                        <p:tgtEl>
                                          <p:spTgt spid="83"/>
                                        </p:tgtEl>
                                        <p:attrNameLst>
                                          <p:attrName>style.visibility</p:attrName>
                                        </p:attrNameLst>
                                      </p:cBhvr>
                                      <p:to>
                                        <p:strVal val="visible"/>
                                      </p:to>
                                    </p:set>
                                    <p:animEffect transition="in" filter="wipe(up)">
                                      <p:cBhvr>
                                        <p:cTn id="151" dur="500"/>
                                        <p:tgtEl>
                                          <p:spTgt spid="83"/>
                                        </p:tgtEl>
                                      </p:cBhvr>
                                    </p:animEffect>
                                  </p:childTnLst>
                                </p:cTn>
                              </p:par>
                              <p:par>
                                <p:cTn id="152" presetID="22" presetClass="entr" presetSubtype="1" fill="hold" nodeType="withEffect">
                                  <p:stCondLst>
                                    <p:cond delay="0"/>
                                  </p:stCondLst>
                                  <p:childTnLst>
                                    <p:set>
                                      <p:cBhvr>
                                        <p:cTn id="153" dur="1" fill="hold">
                                          <p:stCondLst>
                                            <p:cond delay="0"/>
                                          </p:stCondLst>
                                        </p:cTn>
                                        <p:tgtEl>
                                          <p:spTgt spid="91"/>
                                        </p:tgtEl>
                                        <p:attrNameLst>
                                          <p:attrName>style.visibility</p:attrName>
                                        </p:attrNameLst>
                                      </p:cBhvr>
                                      <p:to>
                                        <p:strVal val="visible"/>
                                      </p:to>
                                    </p:set>
                                    <p:animEffect transition="in" filter="wipe(up)">
                                      <p:cBhvr>
                                        <p:cTn id="154" dur="500"/>
                                        <p:tgtEl>
                                          <p:spTgt spid="91"/>
                                        </p:tgtEl>
                                      </p:cBhvr>
                                    </p:animEffect>
                                  </p:childTnLst>
                                </p:cTn>
                              </p:par>
                              <p:par>
                                <p:cTn id="155" presetID="22" presetClass="entr" presetSubtype="1" fill="hold" nodeType="withEffect">
                                  <p:stCondLst>
                                    <p:cond delay="0"/>
                                  </p:stCondLst>
                                  <p:childTnLst>
                                    <p:set>
                                      <p:cBhvr>
                                        <p:cTn id="156" dur="1" fill="hold">
                                          <p:stCondLst>
                                            <p:cond delay="0"/>
                                          </p:stCondLst>
                                        </p:cTn>
                                        <p:tgtEl>
                                          <p:spTgt spid="92"/>
                                        </p:tgtEl>
                                        <p:attrNameLst>
                                          <p:attrName>style.visibility</p:attrName>
                                        </p:attrNameLst>
                                      </p:cBhvr>
                                      <p:to>
                                        <p:strVal val="visible"/>
                                      </p:to>
                                    </p:set>
                                    <p:animEffect transition="in" filter="wipe(up)">
                                      <p:cBhvr>
                                        <p:cTn id="157" dur="500"/>
                                        <p:tgtEl>
                                          <p:spTgt spid="92"/>
                                        </p:tgtEl>
                                      </p:cBhvr>
                                    </p:animEffect>
                                  </p:childTnLst>
                                </p:cTn>
                              </p:par>
                              <p:par>
                                <p:cTn id="158" presetID="22" presetClass="entr" presetSubtype="1" fill="hold" nodeType="withEffect">
                                  <p:stCondLst>
                                    <p:cond delay="0"/>
                                  </p:stCondLst>
                                  <p:childTnLst>
                                    <p:set>
                                      <p:cBhvr>
                                        <p:cTn id="159" dur="1" fill="hold">
                                          <p:stCondLst>
                                            <p:cond delay="0"/>
                                          </p:stCondLst>
                                        </p:cTn>
                                        <p:tgtEl>
                                          <p:spTgt spid="93"/>
                                        </p:tgtEl>
                                        <p:attrNameLst>
                                          <p:attrName>style.visibility</p:attrName>
                                        </p:attrNameLst>
                                      </p:cBhvr>
                                      <p:to>
                                        <p:strVal val="visible"/>
                                      </p:to>
                                    </p:set>
                                    <p:animEffect transition="in" filter="wipe(up)">
                                      <p:cBhvr>
                                        <p:cTn id="160" dur="500"/>
                                        <p:tgtEl>
                                          <p:spTgt spid="93"/>
                                        </p:tgtEl>
                                      </p:cBhvr>
                                    </p:animEffect>
                                  </p:childTnLst>
                                </p:cTn>
                              </p:par>
                              <p:par>
                                <p:cTn id="161" presetID="22" presetClass="entr" presetSubtype="1" fill="hold" nodeType="withEffect">
                                  <p:stCondLst>
                                    <p:cond delay="0"/>
                                  </p:stCondLst>
                                  <p:childTnLst>
                                    <p:set>
                                      <p:cBhvr>
                                        <p:cTn id="162" dur="1" fill="hold">
                                          <p:stCondLst>
                                            <p:cond delay="0"/>
                                          </p:stCondLst>
                                        </p:cTn>
                                        <p:tgtEl>
                                          <p:spTgt spid="94"/>
                                        </p:tgtEl>
                                        <p:attrNameLst>
                                          <p:attrName>style.visibility</p:attrName>
                                        </p:attrNameLst>
                                      </p:cBhvr>
                                      <p:to>
                                        <p:strVal val="visible"/>
                                      </p:to>
                                    </p:set>
                                    <p:animEffect transition="in" filter="wipe(up)">
                                      <p:cBhvr>
                                        <p:cTn id="163" dur="500"/>
                                        <p:tgtEl>
                                          <p:spTgt spid="94"/>
                                        </p:tgtEl>
                                      </p:cBhvr>
                                    </p:animEffect>
                                  </p:childTnLst>
                                </p:cTn>
                              </p:par>
                              <p:par>
                                <p:cTn id="164" presetID="22" presetClass="entr" presetSubtype="1" fill="hold" nodeType="withEffect">
                                  <p:stCondLst>
                                    <p:cond delay="0"/>
                                  </p:stCondLst>
                                  <p:childTnLst>
                                    <p:set>
                                      <p:cBhvr>
                                        <p:cTn id="165" dur="1" fill="hold">
                                          <p:stCondLst>
                                            <p:cond delay="0"/>
                                          </p:stCondLst>
                                        </p:cTn>
                                        <p:tgtEl>
                                          <p:spTgt spid="98"/>
                                        </p:tgtEl>
                                        <p:attrNameLst>
                                          <p:attrName>style.visibility</p:attrName>
                                        </p:attrNameLst>
                                      </p:cBhvr>
                                      <p:to>
                                        <p:strVal val="visible"/>
                                      </p:to>
                                    </p:set>
                                    <p:animEffect transition="in" filter="wipe(up)">
                                      <p:cBhvr>
                                        <p:cTn id="166" dur="500"/>
                                        <p:tgtEl>
                                          <p:spTgt spid="98"/>
                                        </p:tgtEl>
                                      </p:cBhvr>
                                    </p:animEffect>
                                  </p:childTnLst>
                                </p:cTn>
                              </p:par>
                              <p:par>
                                <p:cTn id="167" presetID="22" presetClass="entr" presetSubtype="1" fill="hold" nodeType="withEffect">
                                  <p:stCondLst>
                                    <p:cond delay="0"/>
                                  </p:stCondLst>
                                  <p:childTnLst>
                                    <p:set>
                                      <p:cBhvr>
                                        <p:cTn id="168" dur="1" fill="hold">
                                          <p:stCondLst>
                                            <p:cond delay="0"/>
                                          </p:stCondLst>
                                        </p:cTn>
                                        <p:tgtEl>
                                          <p:spTgt spid="109"/>
                                        </p:tgtEl>
                                        <p:attrNameLst>
                                          <p:attrName>style.visibility</p:attrName>
                                        </p:attrNameLst>
                                      </p:cBhvr>
                                      <p:to>
                                        <p:strVal val="visible"/>
                                      </p:to>
                                    </p:set>
                                    <p:animEffect transition="in" filter="wipe(up)">
                                      <p:cBhvr>
                                        <p:cTn id="169" dur="500"/>
                                        <p:tgtEl>
                                          <p:spTgt spid="109"/>
                                        </p:tgtEl>
                                      </p:cBhvr>
                                    </p:animEffect>
                                  </p:childTnLst>
                                </p:cTn>
                              </p:par>
                              <p:par>
                                <p:cTn id="170" presetID="22" presetClass="entr" presetSubtype="1" fill="hold" nodeType="withEffect">
                                  <p:stCondLst>
                                    <p:cond delay="0"/>
                                  </p:stCondLst>
                                  <p:childTnLst>
                                    <p:set>
                                      <p:cBhvr>
                                        <p:cTn id="171" dur="1" fill="hold">
                                          <p:stCondLst>
                                            <p:cond delay="0"/>
                                          </p:stCondLst>
                                        </p:cTn>
                                        <p:tgtEl>
                                          <p:spTgt spid="110"/>
                                        </p:tgtEl>
                                        <p:attrNameLst>
                                          <p:attrName>style.visibility</p:attrName>
                                        </p:attrNameLst>
                                      </p:cBhvr>
                                      <p:to>
                                        <p:strVal val="visible"/>
                                      </p:to>
                                    </p:set>
                                    <p:animEffect transition="in" filter="wipe(up)">
                                      <p:cBhvr>
                                        <p:cTn id="172" dur="500"/>
                                        <p:tgtEl>
                                          <p:spTgt spid="110"/>
                                        </p:tgtEl>
                                      </p:cBhvr>
                                    </p:animEffect>
                                  </p:childTnLst>
                                </p:cTn>
                              </p:par>
                              <p:par>
                                <p:cTn id="173" presetID="22" presetClass="entr" presetSubtype="1" fill="hold" nodeType="withEffect">
                                  <p:stCondLst>
                                    <p:cond delay="0"/>
                                  </p:stCondLst>
                                  <p:childTnLst>
                                    <p:set>
                                      <p:cBhvr>
                                        <p:cTn id="174" dur="1" fill="hold">
                                          <p:stCondLst>
                                            <p:cond delay="0"/>
                                          </p:stCondLst>
                                        </p:cTn>
                                        <p:tgtEl>
                                          <p:spTgt spid="111"/>
                                        </p:tgtEl>
                                        <p:attrNameLst>
                                          <p:attrName>style.visibility</p:attrName>
                                        </p:attrNameLst>
                                      </p:cBhvr>
                                      <p:to>
                                        <p:strVal val="visible"/>
                                      </p:to>
                                    </p:set>
                                    <p:animEffect transition="in" filter="wipe(up)">
                                      <p:cBhvr>
                                        <p:cTn id="175" dur="500"/>
                                        <p:tgtEl>
                                          <p:spTgt spid="111"/>
                                        </p:tgtEl>
                                      </p:cBhvr>
                                    </p:animEffect>
                                  </p:childTnLst>
                                </p:cTn>
                              </p:par>
                              <p:par>
                                <p:cTn id="176" presetID="22" presetClass="entr" presetSubtype="1" fill="hold" nodeType="withEffect">
                                  <p:stCondLst>
                                    <p:cond delay="0"/>
                                  </p:stCondLst>
                                  <p:childTnLst>
                                    <p:set>
                                      <p:cBhvr>
                                        <p:cTn id="177" dur="1" fill="hold">
                                          <p:stCondLst>
                                            <p:cond delay="0"/>
                                          </p:stCondLst>
                                        </p:cTn>
                                        <p:tgtEl>
                                          <p:spTgt spid="112"/>
                                        </p:tgtEl>
                                        <p:attrNameLst>
                                          <p:attrName>style.visibility</p:attrName>
                                        </p:attrNameLst>
                                      </p:cBhvr>
                                      <p:to>
                                        <p:strVal val="visible"/>
                                      </p:to>
                                    </p:set>
                                    <p:animEffect transition="in" filter="wipe(up)">
                                      <p:cBhvr>
                                        <p:cTn id="178" dur="500"/>
                                        <p:tgtEl>
                                          <p:spTgt spid="112"/>
                                        </p:tgtEl>
                                      </p:cBhvr>
                                    </p:animEffect>
                                  </p:childTnLst>
                                </p:cTn>
                              </p:par>
                              <p:par>
                                <p:cTn id="179" presetID="22" presetClass="entr" presetSubtype="1" fill="hold" nodeType="withEffect">
                                  <p:stCondLst>
                                    <p:cond delay="0"/>
                                  </p:stCondLst>
                                  <p:childTnLst>
                                    <p:set>
                                      <p:cBhvr>
                                        <p:cTn id="180" dur="1" fill="hold">
                                          <p:stCondLst>
                                            <p:cond delay="0"/>
                                          </p:stCondLst>
                                        </p:cTn>
                                        <p:tgtEl>
                                          <p:spTgt spid="113"/>
                                        </p:tgtEl>
                                        <p:attrNameLst>
                                          <p:attrName>style.visibility</p:attrName>
                                        </p:attrNameLst>
                                      </p:cBhvr>
                                      <p:to>
                                        <p:strVal val="visible"/>
                                      </p:to>
                                    </p:set>
                                    <p:animEffect transition="in" filter="wipe(up)">
                                      <p:cBhvr>
                                        <p:cTn id="181" dur="500"/>
                                        <p:tgtEl>
                                          <p:spTgt spid="113"/>
                                        </p:tgtEl>
                                      </p:cBhvr>
                                    </p:animEffect>
                                  </p:childTnLst>
                                </p:cTn>
                              </p:par>
                              <p:par>
                                <p:cTn id="182" presetID="22" presetClass="entr" presetSubtype="1" fill="hold" nodeType="withEffect">
                                  <p:stCondLst>
                                    <p:cond delay="0"/>
                                  </p:stCondLst>
                                  <p:childTnLst>
                                    <p:set>
                                      <p:cBhvr>
                                        <p:cTn id="183" dur="1" fill="hold">
                                          <p:stCondLst>
                                            <p:cond delay="0"/>
                                          </p:stCondLst>
                                        </p:cTn>
                                        <p:tgtEl>
                                          <p:spTgt spid="114"/>
                                        </p:tgtEl>
                                        <p:attrNameLst>
                                          <p:attrName>style.visibility</p:attrName>
                                        </p:attrNameLst>
                                      </p:cBhvr>
                                      <p:to>
                                        <p:strVal val="visible"/>
                                      </p:to>
                                    </p:set>
                                    <p:animEffect transition="in" filter="wipe(up)">
                                      <p:cBhvr>
                                        <p:cTn id="184" dur="500"/>
                                        <p:tgtEl>
                                          <p:spTgt spid="114"/>
                                        </p:tgtEl>
                                      </p:cBhvr>
                                    </p:animEffect>
                                  </p:childTnLst>
                                </p:cTn>
                              </p:par>
                              <p:par>
                                <p:cTn id="185" presetID="22" presetClass="entr" presetSubtype="1" fill="hold" nodeType="withEffect">
                                  <p:stCondLst>
                                    <p:cond delay="0"/>
                                  </p:stCondLst>
                                  <p:childTnLst>
                                    <p:set>
                                      <p:cBhvr>
                                        <p:cTn id="186" dur="1" fill="hold">
                                          <p:stCondLst>
                                            <p:cond delay="0"/>
                                          </p:stCondLst>
                                        </p:cTn>
                                        <p:tgtEl>
                                          <p:spTgt spid="115"/>
                                        </p:tgtEl>
                                        <p:attrNameLst>
                                          <p:attrName>style.visibility</p:attrName>
                                        </p:attrNameLst>
                                      </p:cBhvr>
                                      <p:to>
                                        <p:strVal val="visible"/>
                                      </p:to>
                                    </p:set>
                                    <p:animEffect transition="in" filter="wipe(up)">
                                      <p:cBhvr>
                                        <p:cTn id="187" dur="500"/>
                                        <p:tgtEl>
                                          <p:spTgt spid="115"/>
                                        </p:tgtEl>
                                      </p:cBhvr>
                                    </p:animEffect>
                                  </p:childTnLst>
                                </p:cTn>
                              </p:par>
                              <p:par>
                                <p:cTn id="188" presetID="22" presetClass="entr" presetSubtype="1" fill="hold" nodeType="withEffect">
                                  <p:stCondLst>
                                    <p:cond delay="0"/>
                                  </p:stCondLst>
                                  <p:childTnLst>
                                    <p:set>
                                      <p:cBhvr>
                                        <p:cTn id="189" dur="1" fill="hold">
                                          <p:stCondLst>
                                            <p:cond delay="0"/>
                                          </p:stCondLst>
                                        </p:cTn>
                                        <p:tgtEl>
                                          <p:spTgt spid="116"/>
                                        </p:tgtEl>
                                        <p:attrNameLst>
                                          <p:attrName>style.visibility</p:attrName>
                                        </p:attrNameLst>
                                      </p:cBhvr>
                                      <p:to>
                                        <p:strVal val="visible"/>
                                      </p:to>
                                    </p:set>
                                    <p:animEffect transition="in" filter="wipe(up)">
                                      <p:cBhvr>
                                        <p:cTn id="190" dur="500"/>
                                        <p:tgtEl>
                                          <p:spTgt spid="116"/>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118"/>
                                        </p:tgtEl>
                                        <p:attrNameLst>
                                          <p:attrName>style.visibility</p:attrName>
                                        </p:attrNameLst>
                                      </p:cBhvr>
                                      <p:to>
                                        <p:strVal val="visible"/>
                                      </p:to>
                                    </p:set>
                                    <p:animEffect transition="in" filter="wipe(down)">
                                      <p:cBhvr>
                                        <p:cTn id="193" dur="500"/>
                                        <p:tgtEl>
                                          <p:spTgt spid="118"/>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119"/>
                                        </p:tgtEl>
                                        <p:attrNameLst>
                                          <p:attrName>style.visibility</p:attrName>
                                        </p:attrNameLst>
                                      </p:cBhvr>
                                      <p:to>
                                        <p:strVal val="visible"/>
                                      </p:to>
                                    </p:set>
                                    <p:animEffect transition="in" filter="wipe(down)">
                                      <p:cBhvr>
                                        <p:cTn id="196" dur="500"/>
                                        <p:tgtEl>
                                          <p:spTgt spid="119"/>
                                        </p:tgtEl>
                                      </p:cBhvr>
                                    </p:animEffect>
                                  </p:childTnLst>
                                </p:cTn>
                              </p:par>
                            </p:childTnLst>
                          </p:cTn>
                        </p:par>
                      </p:childTnLst>
                    </p:cTn>
                  </p:par>
                  <p:par>
                    <p:cTn id="197" fill="hold">
                      <p:stCondLst>
                        <p:cond delay="indefinite"/>
                      </p:stCondLst>
                      <p:childTnLst>
                        <p:par>
                          <p:cTn id="198" fill="hold">
                            <p:stCondLst>
                              <p:cond delay="0"/>
                            </p:stCondLst>
                            <p:childTnLst>
                              <p:par>
                                <p:cTn id="199" presetID="53" presetClass="entr" presetSubtype="16" fill="hold" grpId="0" nodeType="clickEffect">
                                  <p:stCondLst>
                                    <p:cond delay="0"/>
                                  </p:stCondLst>
                                  <p:childTnLst>
                                    <p:set>
                                      <p:cBhvr>
                                        <p:cTn id="200" dur="1" fill="hold">
                                          <p:stCondLst>
                                            <p:cond delay="0"/>
                                          </p:stCondLst>
                                        </p:cTn>
                                        <p:tgtEl>
                                          <p:spTgt spid="187"/>
                                        </p:tgtEl>
                                        <p:attrNameLst>
                                          <p:attrName>style.visibility</p:attrName>
                                        </p:attrNameLst>
                                      </p:cBhvr>
                                      <p:to>
                                        <p:strVal val="visible"/>
                                      </p:to>
                                    </p:set>
                                    <p:anim calcmode="lin" valueType="num">
                                      <p:cBhvr>
                                        <p:cTn id="201" dur="500" fill="hold"/>
                                        <p:tgtEl>
                                          <p:spTgt spid="187"/>
                                        </p:tgtEl>
                                        <p:attrNameLst>
                                          <p:attrName>ppt_w</p:attrName>
                                        </p:attrNameLst>
                                      </p:cBhvr>
                                      <p:tavLst>
                                        <p:tav tm="0">
                                          <p:val>
                                            <p:fltVal val="0"/>
                                          </p:val>
                                        </p:tav>
                                        <p:tav tm="100000">
                                          <p:val>
                                            <p:strVal val="#ppt_w"/>
                                          </p:val>
                                        </p:tav>
                                      </p:tavLst>
                                    </p:anim>
                                    <p:anim calcmode="lin" valueType="num">
                                      <p:cBhvr>
                                        <p:cTn id="202" dur="500" fill="hold"/>
                                        <p:tgtEl>
                                          <p:spTgt spid="187"/>
                                        </p:tgtEl>
                                        <p:attrNameLst>
                                          <p:attrName>ppt_h</p:attrName>
                                        </p:attrNameLst>
                                      </p:cBhvr>
                                      <p:tavLst>
                                        <p:tav tm="0">
                                          <p:val>
                                            <p:fltVal val="0"/>
                                          </p:val>
                                        </p:tav>
                                        <p:tav tm="100000">
                                          <p:val>
                                            <p:strVal val="#ppt_h"/>
                                          </p:val>
                                        </p:tav>
                                      </p:tavLst>
                                    </p:anim>
                                    <p:animEffect transition="in" filter="fade">
                                      <p:cBhvr>
                                        <p:cTn id="203" dur="500"/>
                                        <p:tgtEl>
                                          <p:spTgt spid="187"/>
                                        </p:tgtEl>
                                      </p:cBhvr>
                                    </p:animEffect>
                                  </p:childTnLst>
                                </p:cTn>
                              </p:par>
                            </p:childTnLst>
                          </p:cTn>
                        </p:par>
                      </p:childTnLst>
                    </p:cTn>
                  </p:par>
                  <p:par>
                    <p:cTn id="204" fill="hold">
                      <p:stCondLst>
                        <p:cond delay="indefinite"/>
                      </p:stCondLst>
                      <p:childTnLst>
                        <p:par>
                          <p:cTn id="205" fill="hold">
                            <p:stCondLst>
                              <p:cond delay="0"/>
                            </p:stCondLst>
                            <p:childTnLst>
                              <p:par>
                                <p:cTn id="206" presetID="53" presetClass="entr" presetSubtype="16" fill="hold" nodeType="clickEffect">
                                  <p:stCondLst>
                                    <p:cond delay="0"/>
                                  </p:stCondLst>
                                  <p:childTnLst>
                                    <p:set>
                                      <p:cBhvr>
                                        <p:cTn id="207" dur="1" fill="hold">
                                          <p:stCondLst>
                                            <p:cond delay="0"/>
                                          </p:stCondLst>
                                        </p:cTn>
                                        <p:tgtEl>
                                          <p:spTgt spid="1026"/>
                                        </p:tgtEl>
                                        <p:attrNameLst>
                                          <p:attrName>style.visibility</p:attrName>
                                        </p:attrNameLst>
                                      </p:cBhvr>
                                      <p:to>
                                        <p:strVal val="visible"/>
                                      </p:to>
                                    </p:set>
                                    <p:anim calcmode="lin" valueType="num">
                                      <p:cBhvr>
                                        <p:cTn id="208" dur="500" fill="hold"/>
                                        <p:tgtEl>
                                          <p:spTgt spid="1026"/>
                                        </p:tgtEl>
                                        <p:attrNameLst>
                                          <p:attrName>ppt_w</p:attrName>
                                        </p:attrNameLst>
                                      </p:cBhvr>
                                      <p:tavLst>
                                        <p:tav tm="0">
                                          <p:val>
                                            <p:fltVal val="0"/>
                                          </p:val>
                                        </p:tav>
                                        <p:tav tm="100000">
                                          <p:val>
                                            <p:strVal val="#ppt_w"/>
                                          </p:val>
                                        </p:tav>
                                      </p:tavLst>
                                    </p:anim>
                                    <p:anim calcmode="lin" valueType="num">
                                      <p:cBhvr>
                                        <p:cTn id="209" dur="500" fill="hold"/>
                                        <p:tgtEl>
                                          <p:spTgt spid="1026"/>
                                        </p:tgtEl>
                                        <p:attrNameLst>
                                          <p:attrName>ppt_h</p:attrName>
                                        </p:attrNameLst>
                                      </p:cBhvr>
                                      <p:tavLst>
                                        <p:tav tm="0">
                                          <p:val>
                                            <p:fltVal val="0"/>
                                          </p:val>
                                        </p:tav>
                                        <p:tav tm="100000">
                                          <p:val>
                                            <p:strVal val="#ppt_h"/>
                                          </p:val>
                                        </p:tav>
                                      </p:tavLst>
                                    </p:anim>
                                    <p:animEffect transition="in" filter="fade">
                                      <p:cBhvr>
                                        <p:cTn id="210" dur="500"/>
                                        <p:tgtEl>
                                          <p:spTgt spid="1026"/>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2" fill="hold" nodeType="clickEffect">
                                  <p:stCondLst>
                                    <p:cond delay="0"/>
                                  </p:stCondLst>
                                  <p:childTnLst>
                                    <p:set>
                                      <p:cBhvr>
                                        <p:cTn id="214" dur="1" fill="hold">
                                          <p:stCondLst>
                                            <p:cond delay="0"/>
                                          </p:stCondLst>
                                        </p:cTn>
                                        <p:tgtEl>
                                          <p:spTgt spid="6"/>
                                        </p:tgtEl>
                                        <p:attrNameLst>
                                          <p:attrName>style.visibility</p:attrName>
                                        </p:attrNameLst>
                                      </p:cBhvr>
                                      <p:to>
                                        <p:strVal val="visible"/>
                                      </p:to>
                                    </p:set>
                                    <p:animEffect transition="in" filter="wipe(right)">
                                      <p:cBhvr>
                                        <p:cTn id="215" dur="500"/>
                                        <p:tgtEl>
                                          <p:spTgt spid="6"/>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1" fill="hold" nodeType="clickEffect">
                                  <p:stCondLst>
                                    <p:cond delay="0"/>
                                  </p:stCondLst>
                                  <p:childTnLst>
                                    <p:set>
                                      <p:cBhvr>
                                        <p:cTn id="219" dur="1" fill="hold">
                                          <p:stCondLst>
                                            <p:cond delay="0"/>
                                          </p:stCondLst>
                                        </p:cTn>
                                        <p:tgtEl>
                                          <p:spTgt spid="8"/>
                                        </p:tgtEl>
                                        <p:attrNameLst>
                                          <p:attrName>style.visibility</p:attrName>
                                        </p:attrNameLst>
                                      </p:cBhvr>
                                      <p:to>
                                        <p:strVal val="visible"/>
                                      </p:to>
                                    </p:set>
                                    <p:animEffect transition="in" filter="wipe(up)">
                                      <p:cBhvr>
                                        <p:cTn id="2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5" grpId="0" animBg="1"/>
      <p:bldP spid="38" grpId="0" animBg="1"/>
      <p:bldP spid="55" grpId="0" animBg="1"/>
      <p:bldP spid="57" grpId="0" animBg="1"/>
      <p:bldP spid="84" grpId="0" animBg="1"/>
      <p:bldP spid="130" grpId="0"/>
      <p:bldP spid="101" grpId="0" animBg="1"/>
      <p:bldP spid="102" grpId="0" animBg="1"/>
      <p:bldP spid="104" grpId="0"/>
      <p:bldP spid="184" grpId="0" animBg="1"/>
      <p:bldP spid="187" grpId="0" animBg="1"/>
      <p:bldP spid="189" grpId="0" animBg="1"/>
      <p:bldP spid="75" grpId="0"/>
      <p:bldP spid="76" grpId="0"/>
      <p:bldP spid="80" grpId="0" animBg="1"/>
      <p:bldP spid="118" grpId="0"/>
      <p:bldP spid="1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7D9AE9F-7C10-43CD-B399-E0F5A0639E29}"/>
              </a:ext>
            </a:extLst>
          </p:cNvPr>
          <p:cNvSpPr txBox="1"/>
          <p:nvPr/>
        </p:nvSpPr>
        <p:spPr>
          <a:xfrm>
            <a:off x="213461" y="279371"/>
            <a:ext cx="7677024" cy="502766"/>
          </a:xfrm>
          <a:prstGeom prst="rect">
            <a:avLst/>
          </a:prstGeom>
          <a:noFill/>
        </p:spPr>
        <p:txBody>
          <a:bodyPr wrap="square">
            <a:spAutoFit/>
          </a:bodyPr>
          <a:lstStyle/>
          <a:p>
            <a:pPr defTabSz="1219170"/>
            <a:r>
              <a:rPr lang="fr-FR" sz="2667" cap="all" dirty="0" err="1">
                <a:solidFill>
                  <a:schemeClr val="bg2"/>
                </a:solidFill>
                <a:latin typeface="+mj-lt"/>
                <a:ea typeface="+mj-ea"/>
                <a:cs typeface="Arial" pitchFamily="34" charset="0"/>
              </a:rPr>
              <a:t>Scalability</a:t>
            </a:r>
            <a:r>
              <a:rPr lang="fr-FR" sz="2667" cap="all" dirty="0">
                <a:solidFill>
                  <a:schemeClr val="bg2"/>
                </a:solidFill>
                <a:latin typeface="+mj-lt"/>
                <a:ea typeface="+mj-ea"/>
                <a:cs typeface="Arial" pitchFamily="34" charset="0"/>
              </a:rPr>
              <a:t> (</a:t>
            </a:r>
            <a:r>
              <a:rPr lang="fr-FR" sz="2667" cap="all" dirty="0" err="1">
                <a:solidFill>
                  <a:schemeClr val="bg2"/>
                </a:solidFill>
                <a:latin typeface="+mj-lt"/>
                <a:ea typeface="+mj-ea"/>
                <a:cs typeface="Arial" pitchFamily="34" charset="0"/>
              </a:rPr>
              <a:t>Today</a:t>
            </a:r>
            <a:r>
              <a:rPr lang="fr-FR" sz="2667" cap="all" dirty="0">
                <a:solidFill>
                  <a:schemeClr val="bg2"/>
                </a:solidFill>
                <a:latin typeface="+mj-lt"/>
                <a:ea typeface="+mj-ea"/>
                <a:cs typeface="Arial" pitchFamily="34" charset="0"/>
              </a:rPr>
              <a:t> vs </a:t>
            </a:r>
            <a:r>
              <a:rPr lang="fr-FR" sz="2667" cap="all" dirty="0" err="1">
                <a:solidFill>
                  <a:schemeClr val="bg2"/>
                </a:solidFill>
                <a:latin typeface="+mj-lt"/>
                <a:ea typeface="+mj-ea"/>
                <a:cs typeface="Arial" pitchFamily="34" charset="0"/>
              </a:rPr>
              <a:t>Tomorrow</a:t>
            </a:r>
            <a:r>
              <a:rPr lang="fr-FR" sz="2667" cap="all" dirty="0">
                <a:solidFill>
                  <a:schemeClr val="bg2"/>
                </a:solidFill>
                <a:latin typeface="+mj-lt"/>
                <a:ea typeface="+mj-ea"/>
                <a:cs typeface="Arial" pitchFamily="34" charset="0"/>
              </a:rPr>
              <a:t>)</a:t>
            </a:r>
          </a:p>
        </p:txBody>
      </p:sp>
      <p:grpSp>
        <p:nvGrpSpPr>
          <p:cNvPr id="17" name="Groupe 16">
            <a:extLst>
              <a:ext uri="{FF2B5EF4-FFF2-40B4-BE49-F238E27FC236}">
                <a16:creationId xmlns:a16="http://schemas.microsoft.com/office/drawing/2014/main" id="{562C42F1-3049-4CC9-9BA0-028AABC92461}"/>
              </a:ext>
            </a:extLst>
          </p:cNvPr>
          <p:cNvGrpSpPr/>
          <p:nvPr/>
        </p:nvGrpSpPr>
        <p:grpSpPr>
          <a:xfrm>
            <a:off x="1922444" y="1262852"/>
            <a:ext cx="3940701" cy="5195505"/>
            <a:chOff x="213461" y="1047625"/>
            <a:chExt cx="3940701" cy="5195505"/>
          </a:xfrm>
        </p:grpSpPr>
        <p:sp>
          <p:nvSpPr>
            <p:cNvPr id="7" name="Rectangle : coins arrondis 6">
              <a:extLst>
                <a:ext uri="{FF2B5EF4-FFF2-40B4-BE49-F238E27FC236}">
                  <a16:creationId xmlns:a16="http://schemas.microsoft.com/office/drawing/2014/main" id="{9D3AA867-8047-4C84-BEE2-B3996407AF04}"/>
                </a:ext>
              </a:extLst>
            </p:cNvPr>
            <p:cNvSpPr/>
            <p:nvPr/>
          </p:nvSpPr>
          <p:spPr>
            <a:xfrm>
              <a:off x="213461" y="1047625"/>
              <a:ext cx="3940701" cy="5076000"/>
            </a:xfrm>
            <a:prstGeom prst="roundRect">
              <a:avLst>
                <a:gd name="adj" fmla="val 3880"/>
              </a:avLst>
            </a:prstGeom>
            <a:solidFill>
              <a:schemeClr val="bg1"/>
            </a:solidFill>
          </p:spPr>
          <p:style>
            <a:lnRef idx="2">
              <a:schemeClr val="accent5"/>
            </a:lnRef>
            <a:fillRef idx="1">
              <a:schemeClr val="lt1"/>
            </a:fillRef>
            <a:effectRef idx="0">
              <a:schemeClr val="accent5"/>
            </a:effectRef>
            <a:fontRef idx="minor">
              <a:schemeClr val="dk1"/>
            </a:fontRef>
          </p:style>
          <p:txBody>
            <a:bodyPr wrap="square" lIns="0" tIns="0" rIns="0" bIns="0" rtlCol="0" anchor="ctr">
              <a:spAutoFit/>
            </a:bodyPr>
            <a:lstStyle/>
            <a:p>
              <a:pPr algn="ctr">
                <a:spcBef>
                  <a:spcPts val="1200"/>
                </a:spcBef>
              </a:pPr>
              <a:endParaRPr lang="fr-FR" sz="1200">
                <a:ea typeface="Source Sans Pro" pitchFamily="34" charset="0"/>
              </a:endParaRPr>
            </a:p>
          </p:txBody>
        </p:sp>
        <p:pic>
          <p:nvPicPr>
            <p:cNvPr id="8" name="Picture 4">
              <a:extLst>
                <a:ext uri="{FF2B5EF4-FFF2-40B4-BE49-F238E27FC236}">
                  <a16:creationId xmlns:a16="http://schemas.microsoft.com/office/drawing/2014/main" id="{93659C3A-7F05-4BAE-8BB3-0DACB0CF7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84" y="3631145"/>
              <a:ext cx="2906364" cy="1725654"/>
            </a:xfrm>
            <a:prstGeom prst="rect">
              <a:avLst/>
            </a:prstGeom>
            <a:noFill/>
            <a:extLst>
              <a:ext uri="{909E8E84-426E-40DD-AFC4-6F175D3DCCD1}">
                <a14:hiddenFill xmlns:a14="http://schemas.microsoft.com/office/drawing/2010/main">
                  <a:solidFill>
                    <a:srgbClr val="FFFFFF"/>
                  </a:solidFill>
                </a14:hiddenFill>
              </a:ext>
            </a:extLst>
          </p:spPr>
        </p:pic>
        <p:sp>
          <p:nvSpPr>
            <p:cNvPr id="9" name="Signe Plus 8">
              <a:extLst>
                <a:ext uri="{FF2B5EF4-FFF2-40B4-BE49-F238E27FC236}">
                  <a16:creationId xmlns:a16="http://schemas.microsoft.com/office/drawing/2014/main" id="{5BF97CD9-3A31-488B-B788-66307A51F064}"/>
                </a:ext>
              </a:extLst>
            </p:cNvPr>
            <p:cNvSpPr/>
            <p:nvPr/>
          </p:nvSpPr>
          <p:spPr>
            <a:xfrm>
              <a:off x="1855178" y="3041173"/>
              <a:ext cx="535577" cy="515983"/>
            </a:xfrm>
            <a:prstGeom prst="mathPlus">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spcBef>
                  <a:spcPts val="1200"/>
                </a:spcBef>
              </a:pPr>
              <a:endParaRPr lang="fr-FR" sz="1200">
                <a:solidFill>
                  <a:schemeClr val="tx1"/>
                </a:solidFill>
                <a:ea typeface="Source Sans Pro" pitchFamily="34" charset="0"/>
              </a:endParaRPr>
            </a:p>
          </p:txBody>
        </p:sp>
        <p:pic>
          <p:nvPicPr>
            <p:cNvPr id="10" name="Picture 8" descr="On Demand Service Vector Icons free download in SVG, PNG Format">
              <a:extLst>
                <a:ext uri="{FF2B5EF4-FFF2-40B4-BE49-F238E27FC236}">
                  <a16:creationId xmlns:a16="http://schemas.microsoft.com/office/drawing/2014/main" id="{7D168690-54AC-47E2-A65C-EA60CDC47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559" y="1122310"/>
              <a:ext cx="1475555" cy="147555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76B9709-46C7-420B-9023-C53C15C18BFA}"/>
                </a:ext>
              </a:extLst>
            </p:cNvPr>
            <p:cNvSpPr txBox="1"/>
            <p:nvPr/>
          </p:nvSpPr>
          <p:spPr>
            <a:xfrm>
              <a:off x="1142447" y="2613891"/>
              <a:ext cx="1961041" cy="288147"/>
            </a:xfrm>
            <a:prstGeom prst="rect">
              <a:avLst/>
            </a:prstGeom>
            <a:noFill/>
          </p:spPr>
          <p:txBody>
            <a:bodyPr wrap="none" lIns="36000" tIns="36000" rIns="36000" bIns="36000" rtlCol="0">
              <a:spAutoFit/>
            </a:bodyPr>
            <a:lstStyle/>
            <a:p>
              <a:r>
                <a:rPr lang="fr-FR" sz="1400" b="1" err="1">
                  <a:latin typeface="Arial" pitchFamily="34" charset="0"/>
                  <a:cs typeface="Arial" pitchFamily="34" charset="0"/>
                </a:rPr>
                <a:t>Scalability</a:t>
              </a:r>
              <a:r>
                <a:rPr lang="fr-FR" sz="1400" b="1">
                  <a:latin typeface="Arial" pitchFamily="34" charset="0"/>
                  <a:cs typeface="Arial" pitchFamily="34" charset="0"/>
                </a:rPr>
                <a:t> on </a:t>
              </a:r>
              <a:r>
                <a:rPr lang="fr-FR" sz="1400" b="1" err="1">
                  <a:latin typeface="Arial" pitchFamily="34" charset="0"/>
                  <a:cs typeface="Arial" pitchFamily="34" charset="0"/>
                </a:rPr>
                <a:t>demand</a:t>
              </a:r>
              <a:endParaRPr lang="fr-FR" sz="1400" b="1">
                <a:latin typeface="Arial" pitchFamily="34" charset="0"/>
                <a:cs typeface="Arial" pitchFamily="34" charset="0"/>
              </a:endParaRPr>
            </a:p>
          </p:txBody>
        </p:sp>
        <p:sp>
          <p:nvSpPr>
            <p:cNvPr id="12" name="Rectangle : coins arrondis 11">
              <a:extLst>
                <a:ext uri="{FF2B5EF4-FFF2-40B4-BE49-F238E27FC236}">
                  <a16:creationId xmlns:a16="http://schemas.microsoft.com/office/drawing/2014/main" id="{F8FA23B4-4D93-48C5-9696-343BD4492F42}"/>
                </a:ext>
              </a:extLst>
            </p:cNvPr>
            <p:cNvSpPr/>
            <p:nvPr/>
          </p:nvSpPr>
          <p:spPr>
            <a:xfrm>
              <a:off x="1688559" y="6041571"/>
              <a:ext cx="826041" cy="156043"/>
            </a:xfrm>
            <a:prstGeom prst="roundRect">
              <a:avLst/>
            </a:prstGeom>
          </p:spPr>
          <p:style>
            <a:lnRef idx="1">
              <a:schemeClr val="accent4"/>
            </a:lnRef>
            <a:fillRef idx="3">
              <a:schemeClr val="accent4"/>
            </a:fillRef>
            <a:effectRef idx="2">
              <a:schemeClr val="accent4"/>
            </a:effectRef>
            <a:fontRef idx="minor">
              <a:schemeClr val="lt1"/>
            </a:fontRef>
          </p:style>
          <p:txBody>
            <a:bodyPr wrap="square" lIns="0" tIns="0" rIns="0" bIns="0" rtlCol="0" anchor="ctr">
              <a:spAutoFit/>
            </a:bodyPr>
            <a:lstStyle/>
            <a:p>
              <a:pPr algn="ctr">
                <a:spcBef>
                  <a:spcPts val="1200"/>
                </a:spcBef>
              </a:pPr>
              <a:endParaRPr lang="fr-FR" sz="1200">
                <a:ea typeface="Source Sans Pro" pitchFamily="34" charset="0"/>
              </a:endParaRPr>
            </a:p>
          </p:txBody>
        </p:sp>
        <p:sp>
          <p:nvSpPr>
            <p:cNvPr id="13" name="ZoneTexte 12">
              <a:extLst>
                <a:ext uri="{FF2B5EF4-FFF2-40B4-BE49-F238E27FC236}">
                  <a16:creationId xmlns:a16="http://schemas.microsoft.com/office/drawing/2014/main" id="{7D8421C1-0A8E-462E-8008-F37F074C6B8A}"/>
                </a:ext>
              </a:extLst>
            </p:cNvPr>
            <p:cNvSpPr txBox="1"/>
            <p:nvPr/>
          </p:nvSpPr>
          <p:spPr>
            <a:xfrm>
              <a:off x="1804354" y="5985761"/>
              <a:ext cx="594449" cy="257369"/>
            </a:xfrm>
            <a:prstGeom prst="rect">
              <a:avLst/>
            </a:prstGeom>
            <a:noFill/>
          </p:spPr>
          <p:txBody>
            <a:bodyPr wrap="none" lIns="36000" tIns="36000" rIns="36000" bIns="36000" rtlCol="0">
              <a:spAutoFit/>
            </a:bodyPr>
            <a:lstStyle/>
            <a:p>
              <a:r>
                <a:rPr lang="fr-FR" sz="1200" b="1" dirty="0">
                  <a:solidFill>
                    <a:schemeClr val="bg1"/>
                  </a:solidFill>
                  <a:latin typeface="Arial" pitchFamily="34" charset="0"/>
                  <a:cs typeface="Arial" pitchFamily="34" charset="0"/>
                </a:rPr>
                <a:t>TODAY</a:t>
              </a:r>
            </a:p>
          </p:txBody>
        </p:sp>
      </p:grpSp>
      <p:grpSp>
        <p:nvGrpSpPr>
          <p:cNvPr id="18" name="Groupe 17">
            <a:extLst>
              <a:ext uri="{FF2B5EF4-FFF2-40B4-BE49-F238E27FC236}">
                <a16:creationId xmlns:a16="http://schemas.microsoft.com/office/drawing/2014/main" id="{0CF9ADB3-05C0-4A8D-9B77-E01E729B0DE6}"/>
              </a:ext>
            </a:extLst>
          </p:cNvPr>
          <p:cNvGrpSpPr/>
          <p:nvPr/>
        </p:nvGrpSpPr>
        <p:grpSpPr>
          <a:xfrm>
            <a:off x="6454188" y="1262852"/>
            <a:ext cx="3940701" cy="5215135"/>
            <a:chOff x="6325988" y="1013640"/>
            <a:chExt cx="3940701" cy="5215135"/>
          </a:xfrm>
        </p:grpSpPr>
        <p:sp>
          <p:nvSpPr>
            <p:cNvPr id="14" name="Rectangle : coins arrondis 13">
              <a:extLst>
                <a:ext uri="{FF2B5EF4-FFF2-40B4-BE49-F238E27FC236}">
                  <a16:creationId xmlns:a16="http://schemas.microsoft.com/office/drawing/2014/main" id="{1ABB932D-AAEF-496F-845C-8A75682CCAFE}"/>
                </a:ext>
              </a:extLst>
            </p:cNvPr>
            <p:cNvSpPr/>
            <p:nvPr/>
          </p:nvSpPr>
          <p:spPr>
            <a:xfrm>
              <a:off x="6325988" y="1019156"/>
              <a:ext cx="3940701" cy="5076000"/>
            </a:xfrm>
            <a:prstGeom prst="roundRect">
              <a:avLst>
                <a:gd name="adj" fmla="val 3880"/>
              </a:avLst>
            </a:prstGeom>
            <a:solidFill>
              <a:schemeClr val="bg1"/>
            </a:solidFill>
          </p:spPr>
          <p:style>
            <a:lnRef idx="2">
              <a:schemeClr val="accent5"/>
            </a:lnRef>
            <a:fillRef idx="1">
              <a:schemeClr val="lt1"/>
            </a:fillRef>
            <a:effectRef idx="0">
              <a:schemeClr val="accent5"/>
            </a:effectRef>
            <a:fontRef idx="minor">
              <a:schemeClr val="dk1"/>
            </a:fontRef>
          </p:style>
          <p:txBody>
            <a:bodyPr wrap="square" lIns="0" tIns="0" rIns="0" bIns="0" rtlCol="0" anchor="ctr">
              <a:spAutoFit/>
            </a:bodyPr>
            <a:lstStyle/>
            <a:p>
              <a:pPr algn="ctr">
                <a:spcBef>
                  <a:spcPts val="1200"/>
                </a:spcBef>
              </a:pPr>
              <a:endParaRPr lang="fr-FR" sz="1200">
                <a:ea typeface="Source Sans Pro" pitchFamily="34" charset="0"/>
              </a:endParaRPr>
            </a:p>
          </p:txBody>
        </p:sp>
        <p:sp>
          <p:nvSpPr>
            <p:cNvPr id="15" name="Rectangle : coins arrondis 14">
              <a:extLst>
                <a:ext uri="{FF2B5EF4-FFF2-40B4-BE49-F238E27FC236}">
                  <a16:creationId xmlns:a16="http://schemas.microsoft.com/office/drawing/2014/main" id="{90F1B469-E810-45CD-B196-437C61E09F96}"/>
                </a:ext>
              </a:extLst>
            </p:cNvPr>
            <p:cNvSpPr/>
            <p:nvPr/>
          </p:nvSpPr>
          <p:spPr>
            <a:xfrm>
              <a:off x="7617953" y="6013102"/>
              <a:ext cx="1356769" cy="156043"/>
            </a:xfrm>
            <a:prstGeom prst="roundRect">
              <a:avLst/>
            </a:prstGeom>
          </p:spPr>
          <p:style>
            <a:lnRef idx="1">
              <a:schemeClr val="accent4"/>
            </a:lnRef>
            <a:fillRef idx="3">
              <a:schemeClr val="accent4"/>
            </a:fillRef>
            <a:effectRef idx="2">
              <a:schemeClr val="accent4"/>
            </a:effectRef>
            <a:fontRef idx="minor">
              <a:schemeClr val="lt1"/>
            </a:fontRef>
          </p:style>
          <p:txBody>
            <a:bodyPr wrap="square" lIns="0" tIns="0" rIns="0" bIns="0" rtlCol="0" anchor="ctr">
              <a:spAutoFit/>
            </a:bodyPr>
            <a:lstStyle/>
            <a:p>
              <a:pPr algn="ctr">
                <a:spcBef>
                  <a:spcPts val="1200"/>
                </a:spcBef>
              </a:pPr>
              <a:endParaRPr lang="fr-FR" sz="1200">
                <a:ea typeface="Source Sans Pro" pitchFamily="34" charset="0"/>
              </a:endParaRPr>
            </a:p>
          </p:txBody>
        </p:sp>
        <p:pic>
          <p:nvPicPr>
            <p:cNvPr id="2050" name="Picture 2" descr="KEDA | Kubernetes Event-driven Autoscaling">
              <a:extLst>
                <a:ext uri="{FF2B5EF4-FFF2-40B4-BE49-F238E27FC236}">
                  <a16:creationId xmlns:a16="http://schemas.microsoft.com/office/drawing/2014/main" id="{F32D1512-F176-4F4E-A590-85EE9082B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7953" y="1013640"/>
              <a:ext cx="1356769" cy="13567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se à l'échelle automatique basée sur les événements Kubernetes (KEDA)  (préversion) - Azure Kubernetes Service | Microsoft Learn">
              <a:extLst>
                <a:ext uri="{FF2B5EF4-FFF2-40B4-BE49-F238E27FC236}">
                  <a16:creationId xmlns:a16="http://schemas.microsoft.com/office/drawing/2014/main" id="{6515C576-FF86-456D-BC43-85B782747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945" y="2664499"/>
              <a:ext cx="3724321" cy="3041411"/>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566683B1-63E4-46BB-BFB2-4891005C81A3}"/>
                </a:ext>
              </a:extLst>
            </p:cNvPr>
            <p:cNvSpPr txBox="1"/>
            <p:nvPr/>
          </p:nvSpPr>
          <p:spPr>
            <a:xfrm>
              <a:off x="7709053" y="5951776"/>
              <a:ext cx="1174568" cy="276999"/>
            </a:xfrm>
            <a:prstGeom prst="rect">
              <a:avLst/>
            </a:prstGeom>
            <a:noFill/>
          </p:spPr>
          <p:txBody>
            <a:bodyPr wrap="square">
              <a:spAutoFit/>
            </a:bodyPr>
            <a:lstStyle/>
            <a:p>
              <a:r>
                <a:rPr lang="fr-FR" sz="1200" b="1" dirty="0">
                  <a:solidFill>
                    <a:schemeClr val="bg1"/>
                  </a:solidFill>
                  <a:latin typeface="Arial" pitchFamily="34" charset="0"/>
                  <a:cs typeface="Arial" pitchFamily="34" charset="0"/>
                </a:rPr>
                <a:t>NEXT YEAR</a:t>
              </a:r>
              <a:endParaRPr lang="fr-FR" sz="1200" dirty="0"/>
            </a:p>
          </p:txBody>
        </p:sp>
      </p:grpSp>
    </p:spTree>
    <p:extLst>
      <p:ext uri="{BB962C8B-B14F-4D97-AF65-F5344CB8AC3E}">
        <p14:creationId xmlns:p14="http://schemas.microsoft.com/office/powerpoint/2010/main" val="877439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2E14B-8903-4E89-9584-2666B66DB04A}"/>
              </a:ext>
            </a:extLst>
          </p:cNvPr>
          <p:cNvSpPr>
            <a:spLocks noGrp="1"/>
          </p:cNvSpPr>
          <p:nvPr>
            <p:ph type="title"/>
          </p:nvPr>
        </p:nvSpPr>
        <p:spPr/>
        <p:txBody>
          <a:bodyPr/>
          <a:lstStyle/>
          <a:p>
            <a:r>
              <a:rPr lang="fr-FR"/>
              <a:t>EXPLOITATION MODEL</a:t>
            </a:r>
          </a:p>
        </p:txBody>
      </p:sp>
      <p:sp>
        <p:nvSpPr>
          <p:cNvPr id="4" name="Espace réservé du contenu 3">
            <a:extLst>
              <a:ext uri="{FF2B5EF4-FFF2-40B4-BE49-F238E27FC236}">
                <a16:creationId xmlns:a16="http://schemas.microsoft.com/office/drawing/2014/main" id="{A133A05D-06C0-4B41-B98F-5427ED766859}"/>
              </a:ext>
            </a:extLst>
          </p:cNvPr>
          <p:cNvSpPr>
            <a:spLocks noGrp="1"/>
          </p:cNvSpPr>
          <p:nvPr>
            <p:ph sz="quarter" idx="14"/>
          </p:nvPr>
        </p:nvSpPr>
        <p:spPr/>
        <p:txBody>
          <a:bodyPr/>
          <a:lstStyle/>
          <a:p>
            <a:r>
              <a:rPr lang="fr-FR"/>
              <a:t>OPEN SOURCE UPSTREAM</a:t>
            </a:r>
          </a:p>
        </p:txBody>
      </p:sp>
      <p:sp>
        <p:nvSpPr>
          <p:cNvPr id="5" name="ZoneTexte 4">
            <a:extLst>
              <a:ext uri="{FF2B5EF4-FFF2-40B4-BE49-F238E27FC236}">
                <a16:creationId xmlns:a16="http://schemas.microsoft.com/office/drawing/2014/main" id="{FCA24B7C-F0B1-4760-A10A-B7D96B4A7A5F}"/>
              </a:ext>
            </a:extLst>
          </p:cNvPr>
          <p:cNvSpPr txBox="1"/>
          <p:nvPr/>
        </p:nvSpPr>
        <p:spPr>
          <a:xfrm>
            <a:off x="5662492" y="3253938"/>
            <a:ext cx="6097508" cy="923330"/>
          </a:xfrm>
          <a:prstGeom prst="rect">
            <a:avLst/>
          </a:prstGeom>
          <a:noFill/>
        </p:spPr>
        <p:txBody>
          <a:bodyPr wrap="square">
            <a:spAutoFit/>
          </a:bodyPr>
          <a:lstStyle/>
          <a:p>
            <a:pPr marL="285750" indent="-285750">
              <a:buFont typeface="Arial" panose="020B0604020202020204" pitchFamily="34" charset="0"/>
              <a:buChar char="•"/>
            </a:pPr>
            <a:r>
              <a:rPr lang="fr-FR" dirty="0">
                <a:hlinkClick r:id="rId2"/>
              </a:rPr>
              <a:t>https://airflow.apache.org/community/</a:t>
            </a:r>
            <a:endParaRPr lang="fr-FR" dirty="0"/>
          </a:p>
          <a:p>
            <a:pPr marL="285750" indent="-285750">
              <a:buFont typeface="Arial" panose="020B0604020202020204" pitchFamily="34" charset="0"/>
              <a:buChar char="•"/>
            </a:pPr>
            <a:r>
              <a:rPr lang="fr-FR" dirty="0" err="1"/>
              <a:t>Astronomer</a:t>
            </a:r>
            <a:r>
              <a:rPr lang="fr-FR" dirty="0"/>
              <a:t> support </a:t>
            </a:r>
            <a:r>
              <a:rPr lang="fr-FR" dirty="0" err="1"/>
              <a:t>contract</a:t>
            </a:r>
            <a:r>
              <a:rPr lang="fr-FR" dirty="0"/>
              <a:t> (</a:t>
            </a:r>
            <a:r>
              <a:rPr lang="fr-FR" dirty="0" err="1"/>
              <a:t>limited</a:t>
            </a:r>
            <a:r>
              <a:rPr lang="fr-FR" dirty="0"/>
              <a:t> to 10 tickets/</a:t>
            </a:r>
            <a:r>
              <a:rPr lang="fr-FR" dirty="0" err="1"/>
              <a:t>month</a:t>
            </a:r>
            <a:r>
              <a:rPr lang="fr-FR" dirty="0"/>
              <a:t>)</a:t>
            </a:r>
          </a:p>
          <a:p>
            <a:pPr marL="285750" indent="-285750">
              <a:buFont typeface="Arial" panose="020B0604020202020204" pitchFamily="34" charset="0"/>
              <a:buChar char="•"/>
            </a:pPr>
            <a:r>
              <a:rPr lang="fr-FR" dirty="0" err="1"/>
              <a:t>Astronomer</a:t>
            </a:r>
            <a:r>
              <a:rPr lang="fr-FR" dirty="0"/>
              <a:t> </a:t>
            </a:r>
            <a:r>
              <a:rPr lang="fr-FR" dirty="0">
                <a:hlinkClick r:id="rId3"/>
              </a:rPr>
              <a:t>blog</a:t>
            </a:r>
            <a:r>
              <a:rPr lang="fr-FR" dirty="0"/>
              <a:t>/</a:t>
            </a:r>
            <a:r>
              <a:rPr lang="fr-FR" dirty="0">
                <a:hlinkClick r:id="rId4"/>
              </a:rPr>
              <a:t>registry</a:t>
            </a:r>
            <a:endParaRPr lang="fr-FR" dirty="0"/>
          </a:p>
        </p:txBody>
      </p:sp>
      <p:pic>
        <p:nvPicPr>
          <p:cNvPr id="9" name="Image 8" descr="Une image contenant texte&#10;&#10;Description générée automatiquement">
            <a:extLst>
              <a:ext uri="{FF2B5EF4-FFF2-40B4-BE49-F238E27FC236}">
                <a16:creationId xmlns:a16="http://schemas.microsoft.com/office/drawing/2014/main" id="{7D5394B3-DF62-F46E-E7AF-E62D513DD3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3072" y="2359538"/>
            <a:ext cx="3315455" cy="3175724"/>
          </a:xfrm>
          <a:prstGeom prst="rect">
            <a:avLst/>
          </a:prstGeom>
        </p:spPr>
      </p:pic>
      <p:pic>
        <p:nvPicPr>
          <p:cNvPr id="5124" name="Picture 4">
            <a:extLst>
              <a:ext uri="{FF2B5EF4-FFF2-40B4-BE49-F238E27FC236}">
                <a16:creationId xmlns:a16="http://schemas.microsoft.com/office/drawing/2014/main" id="{BE10AE21-B6A1-D10B-761B-15218D8C10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0102" y="3317734"/>
            <a:ext cx="544627" cy="22253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ailings | DG COURRIERS">
            <a:extLst>
              <a:ext uri="{FF2B5EF4-FFF2-40B4-BE49-F238E27FC236}">
                <a16:creationId xmlns:a16="http://schemas.microsoft.com/office/drawing/2014/main" id="{401855EA-E533-11B0-1AB0-229657CF1C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74729" y="3317734"/>
            <a:ext cx="228316" cy="21526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ssues and Discussions — Pythia Foundations">
            <a:extLst>
              <a:ext uri="{FF2B5EF4-FFF2-40B4-BE49-F238E27FC236}">
                <a16:creationId xmlns:a16="http://schemas.microsoft.com/office/drawing/2014/main" id="{16469A65-B382-B429-EC12-0919558183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3528" y="3317734"/>
            <a:ext cx="339678" cy="19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00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82E83B-6358-4378-A63C-392454640C62}"/>
              </a:ext>
            </a:extLst>
          </p:cNvPr>
          <p:cNvSpPr>
            <a:spLocks noGrp="1"/>
          </p:cNvSpPr>
          <p:nvPr>
            <p:ph type="title"/>
          </p:nvPr>
        </p:nvSpPr>
        <p:spPr>
          <a:xfrm>
            <a:off x="432000" y="478633"/>
            <a:ext cx="11328000" cy="315300"/>
          </a:xfrm>
        </p:spPr>
        <p:txBody>
          <a:bodyPr/>
          <a:lstStyle/>
          <a:p>
            <a:r>
              <a:rPr lang="fr-FR" dirty="0"/>
              <a:t>ENTREPRISE ORCHESTRATION SOLUTION</a:t>
            </a:r>
          </a:p>
        </p:txBody>
      </p:sp>
      <p:graphicFrame>
        <p:nvGraphicFramePr>
          <p:cNvPr id="21" name="Diagramme 20">
            <a:extLst>
              <a:ext uri="{FF2B5EF4-FFF2-40B4-BE49-F238E27FC236}">
                <a16:creationId xmlns:a16="http://schemas.microsoft.com/office/drawing/2014/main" id="{03A1DF02-44EC-4F58-92CC-4F555CABC777}"/>
              </a:ext>
            </a:extLst>
          </p:cNvPr>
          <p:cNvGraphicFramePr/>
          <p:nvPr/>
        </p:nvGraphicFramePr>
        <p:xfrm>
          <a:off x="2913850" y="1498619"/>
          <a:ext cx="6038376" cy="47257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665272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4FA6B2C5-236A-289A-53BE-22FC6027BEF1}"/>
              </a:ext>
            </a:extLst>
          </p:cNvPr>
          <p:cNvPicPr>
            <a:picLocks noChangeAspect="1"/>
          </p:cNvPicPr>
          <p:nvPr/>
        </p:nvPicPr>
        <p:blipFill>
          <a:blip r:embed="rId2"/>
          <a:stretch>
            <a:fillRect/>
          </a:stretch>
        </p:blipFill>
        <p:spPr>
          <a:xfrm>
            <a:off x="2163170" y="1266533"/>
            <a:ext cx="8304953" cy="4835266"/>
          </a:xfrm>
          <a:prstGeom prst="rect">
            <a:avLst/>
          </a:prstGeom>
        </p:spPr>
      </p:pic>
      <p:sp>
        <p:nvSpPr>
          <p:cNvPr id="2" name="Titre 1">
            <a:extLst>
              <a:ext uri="{FF2B5EF4-FFF2-40B4-BE49-F238E27FC236}">
                <a16:creationId xmlns:a16="http://schemas.microsoft.com/office/drawing/2014/main" id="{B582E14B-8903-4E89-9584-2666B66DB04A}"/>
              </a:ext>
            </a:extLst>
          </p:cNvPr>
          <p:cNvSpPr>
            <a:spLocks noGrp="1"/>
          </p:cNvSpPr>
          <p:nvPr>
            <p:ph type="title"/>
          </p:nvPr>
        </p:nvSpPr>
        <p:spPr/>
        <p:txBody>
          <a:bodyPr/>
          <a:lstStyle/>
          <a:p>
            <a:r>
              <a:rPr lang="fr-FR" dirty="0"/>
              <a:t>DECISION TREE</a:t>
            </a:r>
          </a:p>
        </p:txBody>
      </p:sp>
      <p:sp>
        <p:nvSpPr>
          <p:cNvPr id="4" name="Espace réservé du contenu 3">
            <a:extLst>
              <a:ext uri="{FF2B5EF4-FFF2-40B4-BE49-F238E27FC236}">
                <a16:creationId xmlns:a16="http://schemas.microsoft.com/office/drawing/2014/main" id="{A133A05D-06C0-4B41-B98F-5427ED766859}"/>
              </a:ext>
            </a:extLst>
          </p:cNvPr>
          <p:cNvSpPr>
            <a:spLocks noGrp="1"/>
          </p:cNvSpPr>
          <p:nvPr>
            <p:ph sz="quarter" idx="14"/>
          </p:nvPr>
        </p:nvSpPr>
        <p:spPr/>
        <p:txBody>
          <a:bodyPr/>
          <a:lstStyle/>
          <a:p>
            <a:r>
              <a:rPr lang="fr-FR" dirty="0"/>
              <a:t>AIRFLOW &amp; LEGACY SCHEDULING TOOLS</a:t>
            </a:r>
          </a:p>
        </p:txBody>
      </p:sp>
      <p:pic>
        <p:nvPicPr>
          <p:cNvPr id="4098" name="Picture 2" descr="Utiliser l'ordonnanceur Control-M : Adelius est un partenaire de référence  - Adelius - Spécialistes de la production IT">
            <a:extLst>
              <a:ext uri="{FF2B5EF4-FFF2-40B4-BE49-F238E27FC236}">
                <a16:creationId xmlns:a16="http://schemas.microsoft.com/office/drawing/2014/main" id="{F64EB056-CF61-8D06-0B0F-B78A7D657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795" y="3074246"/>
            <a:ext cx="737368" cy="3465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pache Airflow — Wikipédia">
            <a:extLst>
              <a:ext uri="{FF2B5EF4-FFF2-40B4-BE49-F238E27FC236}">
                <a16:creationId xmlns:a16="http://schemas.microsoft.com/office/drawing/2014/main" id="{DA5FF90F-3DE7-8C7B-15CE-0C065660B6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61318" b="4986"/>
          <a:stretch/>
        </p:blipFill>
        <p:spPr bwMode="auto">
          <a:xfrm>
            <a:off x="8489331" y="2890504"/>
            <a:ext cx="218901" cy="2077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seful Autosys Commands - TechNData - Tech &amp; Data">
            <a:extLst>
              <a:ext uri="{FF2B5EF4-FFF2-40B4-BE49-F238E27FC236}">
                <a16:creationId xmlns:a16="http://schemas.microsoft.com/office/drawing/2014/main" id="{1C5A356B-F784-C691-8477-A71CFA3EA3D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94" b="89691" l="7941" r="92941">
                        <a14:foregroundMark x1="13529" y1="35567" x2="18824" y2="64433"/>
                        <a14:foregroundMark x1="8235" y1="68557" x2="8235" y2="68557"/>
                        <a14:foregroundMark x1="23235" y1="46907" x2="23235" y2="46907"/>
                        <a14:foregroundMark x1="37206" y1="39691" x2="37206" y2="39691"/>
                        <a14:foregroundMark x1="61912" y1="43814" x2="61912" y2="43814"/>
                        <a14:foregroundMark x1="61324" y1="41753" x2="66912" y2="51031"/>
                        <a14:foregroundMark x1="74853" y1="40722" x2="78382" y2="63402"/>
                        <a14:foregroundMark x1="88509" y1="42854" x2="87353" y2="46907"/>
                        <a14:foregroundMark x1="88726" y1="42096" x2="88553" y2="42701"/>
                        <a14:foregroundMark x1="90000" y1="37629" x2="89913" y2="37935"/>
                        <a14:foregroundMark x1="90588" y1="35567" x2="90000" y2="37629"/>
                        <a14:foregroundMark x1="92941" y1="41753" x2="92941" y2="40722"/>
                        <a14:foregroundMark x1="47206" y1="39691" x2="47206" y2="39691"/>
                        <a14:backgroundMark x1="89412" y1="40206" x2="89412" y2="40206"/>
                        <a14:backgroundMark x1="88824" y1="40206" x2="88824" y2="40206"/>
                        <a14:backgroundMark x1="88676" y1="41237" x2="88971" y2="38660"/>
                        <a14:backgroundMark x1="88676" y1="43814" x2="89706" y2="39691"/>
                        <a14:backgroundMark x1="88529" y1="43814" x2="88971" y2="41753"/>
                        <a14:backgroundMark x1="89853" y1="37629" x2="89853" y2="37629"/>
                        <a14:backgroundMark x1="90147" y1="37629" x2="90147" y2="37629"/>
                        <a14:backgroundMark x1="88382" y1="42268" x2="88382" y2="42268"/>
                      </a14:backgroundRemoval>
                    </a14:imgEffect>
                  </a14:imgLayer>
                </a14:imgProps>
              </a:ext>
              <a:ext uri="{28A0092B-C50C-407E-A947-70E740481C1C}">
                <a14:useLocalDpi xmlns:a14="http://schemas.microsoft.com/office/drawing/2010/main" val="0"/>
              </a:ext>
            </a:extLst>
          </a:blip>
          <a:srcRect/>
          <a:stretch>
            <a:fillRect/>
          </a:stretch>
        </p:blipFill>
        <p:spPr bwMode="auto">
          <a:xfrm>
            <a:off x="6586441" y="3857625"/>
            <a:ext cx="386142" cy="110164"/>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5778DDFC-37A9-61FF-BABF-0FC73075EAE3}"/>
              </a:ext>
            </a:extLst>
          </p:cNvPr>
          <p:cNvSpPr txBox="1"/>
          <p:nvPr/>
        </p:nvSpPr>
        <p:spPr>
          <a:xfrm>
            <a:off x="9749306" y="2809487"/>
            <a:ext cx="1598762" cy="349702"/>
          </a:xfrm>
          <a:prstGeom prst="rect">
            <a:avLst/>
          </a:prstGeom>
          <a:noFill/>
        </p:spPr>
        <p:txBody>
          <a:bodyPr wrap="none" lIns="36000" tIns="36000" rIns="36000" bIns="36000" rtlCol="0">
            <a:spAutoFit/>
          </a:bodyPr>
          <a:lstStyle/>
          <a:p>
            <a:r>
              <a:rPr lang="fr-FR" sz="900" dirty="0" err="1">
                <a:latin typeface="Arial" pitchFamily="34" charset="0"/>
                <a:cs typeface="Arial" pitchFamily="34" charset="0"/>
              </a:rPr>
              <a:t>Scheduling</a:t>
            </a:r>
            <a:r>
              <a:rPr lang="fr-FR" sz="900" dirty="0">
                <a:latin typeface="Arial" pitchFamily="34" charset="0"/>
                <a:cs typeface="Arial" pitchFamily="34" charset="0"/>
              </a:rPr>
              <a:t> and orchestration </a:t>
            </a:r>
          </a:p>
          <a:p>
            <a:r>
              <a:rPr lang="fr-FR" sz="900" dirty="0">
                <a:latin typeface="Arial" pitchFamily="34" charset="0"/>
                <a:cs typeface="Arial" pitchFamily="34" charset="0"/>
              </a:rPr>
              <a:t>as code (python)</a:t>
            </a:r>
          </a:p>
        </p:txBody>
      </p:sp>
    </p:spTree>
    <p:extLst>
      <p:ext uri="{BB962C8B-B14F-4D97-AF65-F5344CB8AC3E}">
        <p14:creationId xmlns:p14="http://schemas.microsoft.com/office/powerpoint/2010/main" val="1855325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7D9AE9F-7C10-43CD-B399-E0F5A0639E29}"/>
              </a:ext>
            </a:extLst>
          </p:cNvPr>
          <p:cNvSpPr txBox="1"/>
          <p:nvPr/>
        </p:nvSpPr>
        <p:spPr>
          <a:xfrm>
            <a:off x="213461" y="279371"/>
            <a:ext cx="7677024" cy="502766"/>
          </a:xfrm>
          <a:prstGeom prst="rect">
            <a:avLst/>
          </a:prstGeom>
          <a:noFill/>
        </p:spPr>
        <p:txBody>
          <a:bodyPr wrap="square">
            <a:spAutoFit/>
          </a:bodyPr>
          <a:lstStyle/>
          <a:p>
            <a:pPr defTabSz="1219170"/>
            <a:r>
              <a:rPr lang="fr-FR" sz="2667" cap="all" dirty="0">
                <a:solidFill>
                  <a:schemeClr val="bg2"/>
                </a:solidFill>
                <a:latin typeface="+mj-lt"/>
                <a:ea typeface="+mj-ea"/>
                <a:cs typeface="Arial" pitchFamily="34" charset="0"/>
              </a:rPr>
              <a:t>TRAINING</a:t>
            </a:r>
          </a:p>
        </p:txBody>
      </p:sp>
      <p:pic>
        <p:nvPicPr>
          <p:cNvPr id="3" name="Image 2">
            <a:extLst>
              <a:ext uri="{FF2B5EF4-FFF2-40B4-BE49-F238E27FC236}">
                <a16:creationId xmlns:a16="http://schemas.microsoft.com/office/drawing/2014/main" id="{9A5AB2D1-8ED1-99BB-2A37-1844EDA5D073}"/>
              </a:ext>
            </a:extLst>
          </p:cNvPr>
          <p:cNvPicPr>
            <a:picLocks noChangeAspect="1"/>
          </p:cNvPicPr>
          <p:nvPr/>
        </p:nvPicPr>
        <p:blipFill>
          <a:blip r:embed="rId2"/>
          <a:stretch>
            <a:fillRect/>
          </a:stretch>
        </p:blipFill>
        <p:spPr>
          <a:xfrm>
            <a:off x="299794" y="2635482"/>
            <a:ext cx="5658832" cy="1909680"/>
          </a:xfrm>
          <a:prstGeom prst="rect">
            <a:avLst/>
          </a:prstGeom>
        </p:spPr>
      </p:pic>
      <p:pic>
        <p:nvPicPr>
          <p:cNvPr id="19" name="Image 18">
            <a:extLst>
              <a:ext uri="{FF2B5EF4-FFF2-40B4-BE49-F238E27FC236}">
                <a16:creationId xmlns:a16="http://schemas.microsoft.com/office/drawing/2014/main" id="{A1484A99-78CE-3C34-C636-8D3194C7874F}"/>
              </a:ext>
            </a:extLst>
          </p:cNvPr>
          <p:cNvPicPr>
            <a:picLocks noChangeAspect="1"/>
          </p:cNvPicPr>
          <p:nvPr/>
        </p:nvPicPr>
        <p:blipFill>
          <a:blip r:embed="rId3"/>
          <a:stretch>
            <a:fillRect/>
          </a:stretch>
        </p:blipFill>
        <p:spPr>
          <a:xfrm>
            <a:off x="7239000" y="1036137"/>
            <a:ext cx="4653206" cy="5616370"/>
          </a:xfrm>
          <a:prstGeom prst="rect">
            <a:avLst/>
          </a:prstGeom>
        </p:spPr>
      </p:pic>
    </p:spTree>
    <p:extLst>
      <p:ext uri="{BB962C8B-B14F-4D97-AF65-F5344CB8AC3E}">
        <p14:creationId xmlns:p14="http://schemas.microsoft.com/office/powerpoint/2010/main" val="1175353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2E14B-8903-4E89-9584-2666B66DB04A}"/>
              </a:ext>
            </a:extLst>
          </p:cNvPr>
          <p:cNvSpPr>
            <a:spLocks noGrp="1"/>
          </p:cNvSpPr>
          <p:nvPr>
            <p:ph type="title"/>
          </p:nvPr>
        </p:nvSpPr>
        <p:spPr/>
        <p:txBody>
          <a:bodyPr/>
          <a:lstStyle/>
          <a:p>
            <a:r>
              <a:rPr lang="fr-FR"/>
              <a:t>EXPLOITATION MODEL</a:t>
            </a:r>
          </a:p>
        </p:txBody>
      </p:sp>
      <p:sp>
        <p:nvSpPr>
          <p:cNvPr id="4" name="Espace réservé du contenu 3">
            <a:extLst>
              <a:ext uri="{FF2B5EF4-FFF2-40B4-BE49-F238E27FC236}">
                <a16:creationId xmlns:a16="http://schemas.microsoft.com/office/drawing/2014/main" id="{A133A05D-06C0-4B41-B98F-5427ED766859}"/>
              </a:ext>
            </a:extLst>
          </p:cNvPr>
          <p:cNvSpPr>
            <a:spLocks noGrp="1"/>
          </p:cNvSpPr>
          <p:nvPr>
            <p:ph sz="quarter" idx="14"/>
          </p:nvPr>
        </p:nvSpPr>
        <p:spPr/>
        <p:txBody>
          <a:bodyPr/>
          <a:lstStyle/>
          <a:p>
            <a:r>
              <a:rPr lang="fr-FR" dirty="0"/>
              <a:t>MAINTENANCE WINDOW (WIP)</a:t>
            </a:r>
          </a:p>
        </p:txBody>
      </p:sp>
      <p:sp>
        <p:nvSpPr>
          <p:cNvPr id="5" name="ZoneTexte 4">
            <a:hlinkClick r:id="rId2"/>
            <a:extLst>
              <a:ext uri="{FF2B5EF4-FFF2-40B4-BE49-F238E27FC236}">
                <a16:creationId xmlns:a16="http://schemas.microsoft.com/office/drawing/2014/main" id="{350E01DA-2214-4F7C-A70A-C5C0D6FBA008}"/>
              </a:ext>
            </a:extLst>
          </p:cNvPr>
          <p:cNvSpPr txBox="1"/>
          <p:nvPr/>
        </p:nvSpPr>
        <p:spPr>
          <a:xfrm>
            <a:off x="346275" y="1266533"/>
            <a:ext cx="10812404" cy="369332"/>
          </a:xfrm>
          <a:prstGeom prst="rect">
            <a:avLst/>
          </a:prstGeom>
          <a:noFill/>
        </p:spPr>
        <p:txBody>
          <a:bodyPr wrap="square">
            <a:spAutoFit/>
          </a:bodyPr>
          <a:lstStyle/>
          <a:p>
            <a:r>
              <a:rPr lang="fr-FR" dirty="0"/>
              <a:t>https://documentation.cloud.socgen/internal/platform_standards/rest_api/maintenance_windows.html</a:t>
            </a:r>
          </a:p>
        </p:txBody>
      </p:sp>
      <p:sp>
        <p:nvSpPr>
          <p:cNvPr id="3" name="ZoneTexte 2">
            <a:extLst>
              <a:ext uri="{FF2B5EF4-FFF2-40B4-BE49-F238E27FC236}">
                <a16:creationId xmlns:a16="http://schemas.microsoft.com/office/drawing/2014/main" id="{AC3A0475-9EBB-6778-439C-3DC76F2460B5}"/>
              </a:ext>
            </a:extLst>
          </p:cNvPr>
          <p:cNvSpPr txBox="1"/>
          <p:nvPr/>
        </p:nvSpPr>
        <p:spPr>
          <a:xfrm>
            <a:off x="638176" y="2161927"/>
            <a:ext cx="10520504" cy="2308324"/>
          </a:xfrm>
          <a:prstGeom prst="rect">
            <a:avLst/>
          </a:prstGeom>
          <a:noFill/>
        </p:spPr>
        <p:txBody>
          <a:bodyPr wrap="square">
            <a:spAutoFit/>
          </a:bodyPr>
          <a:lstStyle/>
          <a:p>
            <a:pPr algn="l"/>
            <a:r>
              <a:rPr lang="en-US" b="0" i="0" dirty="0">
                <a:solidFill>
                  <a:srgbClr val="202124"/>
                </a:solidFill>
                <a:effectLst/>
                <a:latin typeface="Roboto" panose="02000000000000000000" pitchFamily="2" charset="0"/>
              </a:rPr>
              <a:t>Maintenance operations can have the following effects on your environment:</a:t>
            </a:r>
          </a:p>
          <a:p>
            <a:pPr marL="742950" lvl="1" indent="-285750">
              <a:buFont typeface="Arial" panose="020B0604020202020204" pitchFamily="34" charset="0"/>
              <a:buChar char="•"/>
            </a:pPr>
            <a:r>
              <a:rPr lang="en-US" b="0" i="0" dirty="0">
                <a:solidFill>
                  <a:srgbClr val="202124"/>
                </a:solidFill>
                <a:effectLst/>
                <a:latin typeface="Roboto" panose="02000000000000000000" pitchFamily="2" charset="0"/>
              </a:rPr>
              <a:t> Changing some parameters of your environment or upgrading to a newer  version might not be possible temporarily.</a:t>
            </a:r>
          </a:p>
          <a:p>
            <a:pPr marL="742950" lvl="1" indent="-285750">
              <a:buFont typeface="Arial" panose="020B0604020202020204" pitchFamily="34" charset="0"/>
              <a:buChar char="•"/>
            </a:pPr>
            <a:r>
              <a:rPr lang="en-US" b="0" i="0" dirty="0">
                <a:solidFill>
                  <a:srgbClr val="202124"/>
                </a:solidFill>
                <a:effectLst/>
                <a:latin typeface="Roboto" panose="02000000000000000000" pitchFamily="2" charset="0"/>
              </a:rPr>
              <a:t> Direct SQL queries to the Airflow database might take longer than usual and might require retrying.</a:t>
            </a:r>
          </a:p>
          <a:p>
            <a:pPr marL="742950" lvl="1" indent="-285750">
              <a:buFont typeface="Arial" panose="020B0604020202020204" pitchFamily="34" charset="0"/>
              <a:buChar char="•"/>
            </a:pPr>
            <a:r>
              <a:rPr lang="en-US" b="0" i="0" dirty="0">
                <a:solidFill>
                  <a:srgbClr val="202124"/>
                </a:solidFill>
                <a:effectLst/>
                <a:latin typeface="Roboto" panose="02000000000000000000" pitchFamily="2" charset="0"/>
              </a:rPr>
              <a:t> Airflow UI might be temporarily not available</a:t>
            </a:r>
          </a:p>
          <a:p>
            <a:pPr marL="742950" lvl="1" indent="-285750">
              <a:buFont typeface="Arial" panose="020B0604020202020204" pitchFamily="34" charset="0"/>
              <a:buChar char="•"/>
            </a:pPr>
            <a:r>
              <a:rPr lang="en-US" b="0" i="0" dirty="0">
                <a:solidFill>
                  <a:srgbClr val="202124"/>
                </a:solidFill>
                <a:effectLst/>
                <a:latin typeface="Roboto" panose="02000000000000000000" pitchFamily="2" charset="0"/>
              </a:rPr>
              <a:t> Some Airflow tasks can be interrupted. After the maintenance operation completes, Airflow schedules retries for these tasks (if not configured otherwise).</a:t>
            </a:r>
          </a:p>
        </p:txBody>
      </p:sp>
      <p:sp>
        <p:nvSpPr>
          <p:cNvPr id="6" name="ZoneTexte 5">
            <a:extLst>
              <a:ext uri="{FF2B5EF4-FFF2-40B4-BE49-F238E27FC236}">
                <a16:creationId xmlns:a16="http://schemas.microsoft.com/office/drawing/2014/main" id="{70D6B7E5-ADF1-8610-17F3-A63427A4FD1D}"/>
              </a:ext>
            </a:extLst>
          </p:cNvPr>
          <p:cNvSpPr txBox="1"/>
          <p:nvPr/>
        </p:nvSpPr>
        <p:spPr>
          <a:xfrm>
            <a:off x="432000" y="5021392"/>
            <a:ext cx="11258550" cy="923330"/>
          </a:xfrm>
          <a:prstGeom prst="rect">
            <a:avLst/>
          </a:prstGeom>
          <a:noFill/>
        </p:spPr>
        <p:txBody>
          <a:bodyPr wrap="square">
            <a:spAutoFit/>
          </a:bodyPr>
          <a:lstStyle/>
          <a:p>
            <a:r>
              <a:rPr lang="en-US" b="0" i="0" dirty="0">
                <a:solidFill>
                  <a:srgbClr val="202124"/>
                </a:solidFill>
                <a:effectLst/>
                <a:latin typeface="Roboto" panose="02000000000000000000" pitchFamily="2" charset="0"/>
              </a:rPr>
              <a:t>You can still run your DAGs during maintenance windows, as long as it is acceptable that some tasks can be interrupted and retried. If you run DAGs during maintenance windows, make sure that you enable task retries. You can configure task retries at the Airflow configuration, DAG, or task level.</a:t>
            </a:r>
            <a:endParaRPr lang="fr-FR" dirty="0"/>
          </a:p>
        </p:txBody>
      </p:sp>
      <p:sp>
        <p:nvSpPr>
          <p:cNvPr id="8" name="Rectangle : coins arrondis 7">
            <a:extLst>
              <a:ext uri="{FF2B5EF4-FFF2-40B4-BE49-F238E27FC236}">
                <a16:creationId xmlns:a16="http://schemas.microsoft.com/office/drawing/2014/main" id="{90122BFF-4660-C0E9-902B-482C8D88B8D5}"/>
              </a:ext>
            </a:extLst>
          </p:cNvPr>
          <p:cNvSpPr/>
          <p:nvPr/>
        </p:nvSpPr>
        <p:spPr>
          <a:xfrm>
            <a:off x="533400" y="2114549"/>
            <a:ext cx="10936543" cy="2664000"/>
          </a:xfrm>
          <a:prstGeom prst="roundRect">
            <a:avLst>
              <a:gd name="adj" fmla="val 8086"/>
            </a:avLst>
          </a:prstGeom>
          <a:noFill/>
        </p:spPr>
        <p:style>
          <a:lnRef idx="2">
            <a:schemeClr val="accent5"/>
          </a:lnRef>
          <a:fillRef idx="1">
            <a:schemeClr val="lt1"/>
          </a:fillRef>
          <a:effectRef idx="0">
            <a:schemeClr val="accent5"/>
          </a:effectRef>
          <a:fontRef idx="minor">
            <a:schemeClr val="dk1"/>
          </a:fontRef>
        </p:style>
        <p:txBody>
          <a:bodyPr wrap="square" lIns="0" tIns="0" rIns="0" bIns="0" rtlCol="0" anchor="ctr">
            <a:spAutoFit/>
          </a:bodyPr>
          <a:lstStyle/>
          <a:p>
            <a:pPr algn="ctr">
              <a:spcBef>
                <a:spcPts val="1200"/>
              </a:spcBef>
            </a:pPr>
            <a:endParaRPr lang="fr-FR" sz="1200" dirty="0">
              <a:ea typeface="Source Sans Pro" pitchFamily="34" charset="0"/>
            </a:endParaRPr>
          </a:p>
        </p:txBody>
      </p:sp>
      <p:pic>
        <p:nvPicPr>
          <p:cNvPr id="7" name="Image 6">
            <a:extLst>
              <a:ext uri="{FF2B5EF4-FFF2-40B4-BE49-F238E27FC236}">
                <a16:creationId xmlns:a16="http://schemas.microsoft.com/office/drawing/2014/main" id="{44C36B59-F96F-01AE-8328-9316C0CDC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57" y="2446452"/>
            <a:ext cx="449819" cy="449819"/>
          </a:xfrm>
          <a:prstGeom prst="rect">
            <a:avLst/>
          </a:prstGeom>
        </p:spPr>
      </p:pic>
    </p:spTree>
    <p:extLst>
      <p:ext uri="{BB962C8B-B14F-4D97-AF65-F5344CB8AC3E}">
        <p14:creationId xmlns:p14="http://schemas.microsoft.com/office/powerpoint/2010/main" val="2854539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A8F0BC7E-39A5-4AB0-97A6-227BA1392F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87" t="29254" r="37989" b="48624"/>
          <a:stretch/>
        </p:blipFill>
        <p:spPr>
          <a:xfrm>
            <a:off x="525552" y="3672117"/>
            <a:ext cx="7058473" cy="1705632"/>
          </a:xfrm>
          <a:prstGeom prst="rect">
            <a:avLst/>
          </a:prstGeom>
        </p:spPr>
      </p:pic>
      <p:sp>
        <p:nvSpPr>
          <p:cNvPr id="3" name="Titre 2">
            <a:extLst>
              <a:ext uri="{FF2B5EF4-FFF2-40B4-BE49-F238E27FC236}">
                <a16:creationId xmlns:a16="http://schemas.microsoft.com/office/drawing/2014/main" id="{1A771CBD-6E73-415E-B8A7-AD92975CCD4A}"/>
              </a:ext>
            </a:extLst>
          </p:cNvPr>
          <p:cNvSpPr>
            <a:spLocks noGrp="1"/>
          </p:cNvSpPr>
          <p:nvPr>
            <p:ph type="title"/>
          </p:nvPr>
        </p:nvSpPr>
        <p:spPr/>
        <p:txBody>
          <a:bodyPr/>
          <a:lstStyle/>
          <a:p>
            <a:r>
              <a:rPr lang="fr-FR" dirty="0"/>
              <a:t>RESOURCE PLANE : </a:t>
            </a:r>
            <a:r>
              <a:rPr lang="fr-FR" dirty="0">
                <a:solidFill>
                  <a:schemeClr val="tx1"/>
                </a:solidFill>
              </a:rPr>
              <a:t>HLD HOSTING</a:t>
            </a:r>
          </a:p>
        </p:txBody>
      </p:sp>
      <p:pic>
        <p:nvPicPr>
          <p:cNvPr id="5" name="Image 4">
            <a:extLst>
              <a:ext uri="{FF2B5EF4-FFF2-40B4-BE49-F238E27FC236}">
                <a16:creationId xmlns:a16="http://schemas.microsoft.com/office/drawing/2014/main" id="{F6DBDEB1-7E30-4D4D-9BB0-11DAC11AC36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87" t="6419" r="37989" b="68831"/>
          <a:stretch/>
        </p:blipFill>
        <p:spPr>
          <a:xfrm>
            <a:off x="525552" y="1765005"/>
            <a:ext cx="7058473" cy="1908214"/>
          </a:xfrm>
          <a:prstGeom prst="rect">
            <a:avLst/>
          </a:prstGeom>
        </p:spPr>
      </p:pic>
      <p:pic>
        <p:nvPicPr>
          <p:cNvPr id="6" name="Image 5">
            <a:extLst>
              <a:ext uri="{FF2B5EF4-FFF2-40B4-BE49-F238E27FC236}">
                <a16:creationId xmlns:a16="http://schemas.microsoft.com/office/drawing/2014/main" id="{DE94171E-7EBA-4C08-AA5F-109366566ECB}"/>
              </a:ext>
            </a:extLst>
          </p:cNvPr>
          <p:cNvPicPr>
            <a:picLocks noChangeAspect="1"/>
          </p:cNvPicPr>
          <p:nvPr/>
        </p:nvPicPr>
        <p:blipFill>
          <a:blip r:embed="rId5"/>
          <a:stretch>
            <a:fillRect/>
          </a:stretch>
        </p:blipFill>
        <p:spPr>
          <a:xfrm>
            <a:off x="8959731" y="2719112"/>
            <a:ext cx="2523963" cy="1908213"/>
          </a:xfrm>
          <a:prstGeom prst="rect">
            <a:avLst/>
          </a:prstGeom>
        </p:spPr>
      </p:pic>
      <p:pic>
        <p:nvPicPr>
          <p:cNvPr id="17" name="Picture 4" descr="StatsD Lets You Measure Anything in Your System—Here's How">
            <a:extLst>
              <a:ext uri="{FF2B5EF4-FFF2-40B4-BE49-F238E27FC236}">
                <a16:creationId xmlns:a16="http://schemas.microsoft.com/office/drawing/2014/main" id="{FE2AA38D-7149-49EE-8A3A-52BEFCD310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6413" y="3138916"/>
            <a:ext cx="433277" cy="43327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e 10">
            <a:extLst>
              <a:ext uri="{FF2B5EF4-FFF2-40B4-BE49-F238E27FC236}">
                <a16:creationId xmlns:a16="http://schemas.microsoft.com/office/drawing/2014/main" id="{3D1B6A39-1B8F-4233-A002-3292BD876031}"/>
              </a:ext>
            </a:extLst>
          </p:cNvPr>
          <p:cNvGrpSpPr/>
          <p:nvPr/>
        </p:nvGrpSpPr>
        <p:grpSpPr>
          <a:xfrm>
            <a:off x="2535375" y="3138916"/>
            <a:ext cx="4661906" cy="1893859"/>
            <a:chOff x="2535375" y="3138916"/>
            <a:chExt cx="4661906" cy="1893859"/>
          </a:xfrm>
        </p:grpSpPr>
        <p:pic>
          <p:nvPicPr>
            <p:cNvPr id="4098" name="Picture 2" descr="Fluent Bit v1.7 Documentation - Fluent Bit: Official Manual">
              <a:extLst>
                <a:ext uri="{FF2B5EF4-FFF2-40B4-BE49-F238E27FC236}">
                  <a16:creationId xmlns:a16="http://schemas.microsoft.com/office/drawing/2014/main" id="{EB7C5AA5-E826-40E3-B86B-FCFEBC4027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5375" y="3138916"/>
              <a:ext cx="290084" cy="2900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luent Bit v1.7 Documentation - Fluent Bit: Official Manual">
              <a:extLst>
                <a:ext uri="{FF2B5EF4-FFF2-40B4-BE49-F238E27FC236}">
                  <a16:creationId xmlns:a16="http://schemas.microsoft.com/office/drawing/2014/main" id="{F68339E2-5A66-45A9-8053-144378842F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5375" y="4667780"/>
              <a:ext cx="290084" cy="2900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Fluent Bit v1.7 Documentation - Fluent Bit: Official Manual">
              <a:extLst>
                <a:ext uri="{FF2B5EF4-FFF2-40B4-BE49-F238E27FC236}">
                  <a16:creationId xmlns:a16="http://schemas.microsoft.com/office/drawing/2014/main" id="{95AEBC0F-FC5D-4F36-9950-FC0BD19225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511" y="4739377"/>
              <a:ext cx="290084" cy="2900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Fluent Bit v1.7 Documentation - Fluent Bit: Official Manual">
              <a:extLst>
                <a:ext uri="{FF2B5EF4-FFF2-40B4-BE49-F238E27FC236}">
                  <a16:creationId xmlns:a16="http://schemas.microsoft.com/office/drawing/2014/main" id="{FF4829BA-6847-40B5-897B-F0EA3CA284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0747" y="3208027"/>
              <a:ext cx="290084" cy="29008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Fluent Bit v1.7 Documentation - Fluent Bit: Official Manual">
              <a:extLst>
                <a:ext uri="{FF2B5EF4-FFF2-40B4-BE49-F238E27FC236}">
                  <a16:creationId xmlns:a16="http://schemas.microsoft.com/office/drawing/2014/main" id="{96C4C708-8C8B-49E7-865B-148B0DD0F0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0290" y="3208027"/>
              <a:ext cx="290084" cy="2900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luent Bit v1.7 Documentation - Fluent Bit: Official Manual">
              <a:extLst>
                <a:ext uri="{FF2B5EF4-FFF2-40B4-BE49-F238E27FC236}">
                  <a16:creationId xmlns:a16="http://schemas.microsoft.com/office/drawing/2014/main" id="{0C52AFBE-AA3B-4D6D-84B1-56279977EA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7197" y="4742691"/>
              <a:ext cx="290084" cy="290084"/>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Image 45">
            <a:extLst>
              <a:ext uri="{FF2B5EF4-FFF2-40B4-BE49-F238E27FC236}">
                <a16:creationId xmlns:a16="http://schemas.microsoft.com/office/drawing/2014/main" id="{13F9FC64-327B-4AF5-A356-3822F2806C7F}"/>
              </a:ext>
            </a:extLst>
          </p:cNvPr>
          <p:cNvPicPr>
            <a:picLocks noChangeAspect="1"/>
          </p:cNvPicPr>
          <p:nvPr/>
        </p:nvPicPr>
        <p:blipFill>
          <a:blip r:embed="rId8"/>
          <a:stretch>
            <a:fillRect/>
          </a:stretch>
        </p:blipFill>
        <p:spPr>
          <a:xfrm>
            <a:off x="1159669" y="2719112"/>
            <a:ext cx="7053683" cy="3164098"/>
          </a:xfrm>
          <a:prstGeom prst="rect">
            <a:avLst/>
          </a:prstGeom>
        </p:spPr>
      </p:pic>
    </p:spTree>
    <p:custDataLst>
      <p:tags r:id="rId1"/>
    </p:custDataLst>
    <p:extLst>
      <p:ext uri="{BB962C8B-B14F-4D97-AF65-F5344CB8AC3E}">
        <p14:creationId xmlns:p14="http://schemas.microsoft.com/office/powerpoint/2010/main" val="173806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58E7CF2-FA24-47E2-BA24-BB207B78BAB3}"/>
              </a:ext>
            </a:extLst>
          </p:cNvPr>
          <p:cNvSpPr>
            <a:spLocks noGrp="1"/>
          </p:cNvSpPr>
          <p:nvPr>
            <p:ph type="title"/>
          </p:nvPr>
        </p:nvSpPr>
        <p:spPr>
          <a:xfrm>
            <a:off x="432000" y="478633"/>
            <a:ext cx="11328000" cy="315300"/>
          </a:xfrm>
        </p:spPr>
        <p:txBody>
          <a:bodyPr/>
          <a:lstStyle/>
          <a:p>
            <a:r>
              <a:rPr lang="fr-FR" dirty="0"/>
              <a:t>PUBLIC/HYBRID :</a:t>
            </a:r>
            <a:endParaRPr lang="fr-FR" dirty="0">
              <a:solidFill>
                <a:schemeClr val="tx1"/>
              </a:solidFill>
            </a:endParaRPr>
          </a:p>
        </p:txBody>
      </p:sp>
      <p:graphicFrame>
        <p:nvGraphicFramePr>
          <p:cNvPr id="66" name="Tableau 65">
            <a:extLst>
              <a:ext uri="{FF2B5EF4-FFF2-40B4-BE49-F238E27FC236}">
                <a16:creationId xmlns:a16="http://schemas.microsoft.com/office/drawing/2014/main" id="{6010408C-E1E5-4A06-8582-477AFA0E1498}"/>
              </a:ext>
            </a:extLst>
          </p:cNvPr>
          <p:cNvGraphicFramePr>
            <a:graphicFrameLocks noGrp="1"/>
          </p:cNvGraphicFramePr>
          <p:nvPr>
            <p:extLst>
              <p:ext uri="{D42A27DB-BD31-4B8C-83A1-F6EECF244321}">
                <p14:modId xmlns:p14="http://schemas.microsoft.com/office/powerpoint/2010/main" val="3496189736"/>
              </p:ext>
            </p:extLst>
          </p:nvPr>
        </p:nvGraphicFramePr>
        <p:xfrm>
          <a:off x="314424" y="1976669"/>
          <a:ext cx="11620195" cy="2524760"/>
        </p:xfrm>
        <a:graphic>
          <a:graphicData uri="http://schemas.openxmlformats.org/drawingml/2006/table">
            <a:tbl>
              <a:tblPr firstRow="1" firstCol="1" bandRow="1"/>
              <a:tblGrid>
                <a:gridCol w="234853">
                  <a:extLst>
                    <a:ext uri="{9D8B030D-6E8A-4147-A177-3AD203B41FA5}">
                      <a16:colId xmlns:a16="http://schemas.microsoft.com/office/drawing/2014/main" val="753019130"/>
                    </a:ext>
                  </a:extLst>
                </a:gridCol>
                <a:gridCol w="2185409">
                  <a:extLst>
                    <a:ext uri="{9D8B030D-6E8A-4147-A177-3AD203B41FA5}">
                      <a16:colId xmlns:a16="http://schemas.microsoft.com/office/drawing/2014/main" val="2726514541"/>
                    </a:ext>
                  </a:extLst>
                </a:gridCol>
                <a:gridCol w="824450">
                  <a:extLst>
                    <a:ext uri="{9D8B030D-6E8A-4147-A177-3AD203B41FA5}">
                      <a16:colId xmlns:a16="http://schemas.microsoft.com/office/drawing/2014/main" val="1308904736"/>
                    </a:ext>
                  </a:extLst>
                </a:gridCol>
                <a:gridCol w="884482">
                  <a:extLst>
                    <a:ext uri="{9D8B030D-6E8A-4147-A177-3AD203B41FA5}">
                      <a16:colId xmlns:a16="http://schemas.microsoft.com/office/drawing/2014/main" val="3103525142"/>
                    </a:ext>
                  </a:extLst>
                </a:gridCol>
                <a:gridCol w="349553">
                  <a:extLst>
                    <a:ext uri="{9D8B030D-6E8A-4147-A177-3AD203B41FA5}">
                      <a16:colId xmlns:a16="http://schemas.microsoft.com/office/drawing/2014/main" val="2508698334"/>
                    </a:ext>
                  </a:extLst>
                </a:gridCol>
                <a:gridCol w="686201">
                  <a:extLst>
                    <a:ext uri="{9D8B030D-6E8A-4147-A177-3AD203B41FA5}">
                      <a16:colId xmlns:a16="http://schemas.microsoft.com/office/drawing/2014/main" val="815412834"/>
                    </a:ext>
                  </a:extLst>
                </a:gridCol>
                <a:gridCol w="502145">
                  <a:extLst>
                    <a:ext uri="{9D8B030D-6E8A-4147-A177-3AD203B41FA5}">
                      <a16:colId xmlns:a16="http://schemas.microsoft.com/office/drawing/2014/main" val="1757594430"/>
                    </a:ext>
                  </a:extLst>
                </a:gridCol>
                <a:gridCol w="730245">
                  <a:extLst>
                    <a:ext uri="{9D8B030D-6E8A-4147-A177-3AD203B41FA5}">
                      <a16:colId xmlns:a16="http://schemas.microsoft.com/office/drawing/2014/main" val="2078654314"/>
                    </a:ext>
                  </a:extLst>
                </a:gridCol>
                <a:gridCol w="577655">
                  <a:extLst>
                    <a:ext uri="{9D8B030D-6E8A-4147-A177-3AD203B41FA5}">
                      <a16:colId xmlns:a16="http://schemas.microsoft.com/office/drawing/2014/main" val="1067811703"/>
                    </a:ext>
                  </a:extLst>
                </a:gridCol>
                <a:gridCol w="911488">
                  <a:extLst>
                    <a:ext uri="{9D8B030D-6E8A-4147-A177-3AD203B41FA5}">
                      <a16:colId xmlns:a16="http://schemas.microsoft.com/office/drawing/2014/main" val="2704831330"/>
                    </a:ext>
                  </a:extLst>
                </a:gridCol>
                <a:gridCol w="601252">
                  <a:extLst>
                    <a:ext uri="{9D8B030D-6E8A-4147-A177-3AD203B41FA5}">
                      <a16:colId xmlns:a16="http://schemas.microsoft.com/office/drawing/2014/main" val="75730919"/>
                    </a:ext>
                  </a:extLst>
                </a:gridCol>
                <a:gridCol w="635862">
                  <a:extLst>
                    <a:ext uri="{9D8B030D-6E8A-4147-A177-3AD203B41FA5}">
                      <a16:colId xmlns:a16="http://schemas.microsoft.com/office/drawing/2014/main" val="2688743583"/>
                    </a:ext>
                  </a:extLst>
                </a:gridCol>
                <a:gridCol w="661026">
                  <a:extLst>
                    <a:ext uri="{9D8B030D-6E8A-4147-A177-3AD203B41FA5}">
                      <a16:colId xmlns:a16="http://schemas.microsoft.com/office/drawing/2014/main" val="1077217390"/>
                    </a:ext>
                  </a:extLst>
                </a:gridCol>
                <a:gridCol w="1034079">
                  <a:extLst>
                    <a:ext uri="{9D8B030D-6E8A-4147-A177-3AD203B41FA5}">
                      <a16:colId xmlns:a16="http://schemas.microsoft.com/office/drawing/2014/main" val="1400976574"/>
                    </a:ext>
                  </a:extLst>
                </a:gridCol>
                <a:gridCol w="801495">
                  <a:extLst>
                    <a:ext uri="{9D8B030D-6E8A-4147-A177-3AD203B41FA5}">
                      <a16:colId xmlns:a16="http://schemas.microsoft.com/office/drawing/2014/main" val="1250672737"/>
                    </a:ext>
                  </a:extLst>
                </a:gridCol>
              </a:tblGrid>
              <a:tr h="27432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fr-FR" sz="12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200" dirty="0"/>
                        <a:t>Service/</a:t>
                      </a:r>
                      <a:r>
                        <a:rPr lang="fr-FR" sz="1200" dirty="0" err="1"/>
                        <a:t>Features</a:t>
                      </a:r>
                      <a:endParaRPr lang="fr-FR" sz="12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100" b="1"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100" b="1" dirty="0"/>
                        <a:t>Monitoring</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100" b="1" dirty="0"/>
                        <a:t>UI</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100" b="1" dirty="0"/>
                        <a:t>CLI/API</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100" b="1" dirty="0"/>
                        <a:t>LOG</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100" b="1" dirty="0"/>
                        <a:t>Secrets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100" b="1" dirty="0"/>
                        <a:t>CI/CD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100" b="1" dirty="0"/>
                        <a:t>Scalability</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100" b="1" dirty="0"/>
                        <a:t>UAM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100" b="1" dirty="0" err="1"/>
                        <a:t>Hybrid</a:t>
                      </a:r>
                      <a:endParaRPr lang="fr-FR" sz="1100" b="1"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100" b="1" dirty="0"/>
                        <a:t>SEC ASS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100" b="1" dirty="0"/>
                        <a:t>Pricing (Small)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fr-FR" sz="1100" b="1" dirty="0"/>
                        <a:t>REGION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040146126"/>
                  </a:ext>
                </a:extLst>
              </a:tr>
              <a:tr h="370840">
                <a:tc rowSpan="4">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fr-FR" sz="1200" b="1" cap="none" spc="50" dirty="0">
                          <a:ln w="9525" cmpd="sng">
                            <a:noFill/>
                            <a:prstDash val="solid"/>
                          </a:ln>
                          <a:solidFill>
                            <a:srgbClr val="70AD47">
                              <a:tint val="1000"/>
                            </a:srgbClr>
                          </a:solidFill>
                          <a:effectLst>
                            <a:glow rad="38100">
                              <a:schemeClr val="accent1">
                                <a:alpha val="40000"/>
                              </a:schemeClr>
                            </a:glow>
                          </a:effectLst>
                        </a:rPr>
                        <a:t>PUBLIC</a:t>
                      </a:r>
                    </a:p>
                  </a:txBody>
                  <a:tcPr vert="vert27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500" b="1" kern="1200" cap="none" spc="50" dirty="0">
                          <a:ln w="9525" cmpd="sng">
                            <a:noFill/>
                            <a:prstDash val="solid"/>
                          </a:ln>
                          <a:solidFill>
                            <a:schemeClr val="tx1"/>
                          </a:solidFill>
                          <a:effectLst/>
                          <a:latin typeface="+mn-lt"/>
                          <a:ea typeface="+mn-ea"/>
                          <a:cs typeface="+mn-cs"/>
                        </a:rPr>
                        <a:t>Cloud</a:t>
                      </a:r>
                      <a:r>
                        <a:rPr lang="fr-FR" sz="1500" b="1" kern="1200" cap="none" spc="50" dirty="0">
                          <a:ln w="9525" cmpd="sng">
                            <a:noFill/>
                            <a:prstDash val="solid"/>
                          </a:ln>
                          <a:solidFill>
                            <a:srgbClr val="70AD47">
                              <a:tint val="1000"/>
                            </a:srgbClr>
                          </a:solidFill>
                          <a:effectLst>
                            <a:glow rad="38100">
                              <a:schemeClr val="accent1">
                                <a:alpha val="40000"/>
                              </a:schemeClr>
                            </a:glow>
                          </a:effectLst>
                          <a:latin typeface="+mn-lt"/>
                          <a:ea typeface="+mn-ea"/>
                          <a:cs typeface="+mn-cs"/>
                        </a:rPr>
                        <a:t> </a:t>
                      </a:r>
                      <a:r>
                        <a:rPr lang="fr-FR" sz="1500" b="1" kern="1200" cap="none" spc="50" dirty="0">
                          <a:ln w="9525" cmpd="sng">
                            <a:noFill/>
                            <a:prstDash val="solid"/>
                          </a:ln>
                          <a:solidFill>
                            <a:schemeClr val="tx1"/>
                          </a:solidFill>
                          <a:effectLst/>
                          <a:latin typeface="+mn-lt"/>
                          <a:ea typeface="+mn-ea"/>
                          <a:cs typeface="+mn-cs"/>
                        </a:rPr>
                        <a:t>Composer</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800" b="0" i="0" u="none" strike="noStrike" kern="1200" dirty="0" err="1">
                          <a:solidFill>
                            <a:schemeClr val="accent5">
                              <a:lumMod val="10000"/>
                            </a:schemeClr>
                          </a:solidFill>
                          <a:effectLst/>
                          <a:latin typeface="+mn-lt"/>
                          <a:ea typeface="+mn-ea"/>
                          <a:cs typeface="+mn-cs"/>
                        </a:rPr>
                        <a:t>Airflow</a:t>
                      </a:r>
                      <a:r>
                        <a:rPr lang="fr-FR" sz="800" b="0" i="0" u="none" strike="noStrike" kern="1200" dirty="0">
                          <a:solidFill>
                            <a:schemeClr val="accent5">
                              <a:lumMod val="10000"/>
                            </a:schemeClr>
                          </a:solidFill>
                          <a:effectLst/>
                          <a:latin typeface="+mn-lt"/>
                          <a:ea typeface="+mn-ea"/>
                          <a:cs typeface="+mn-cs"/>
                        </a:rPr>
                        <a:t> 2.4.3</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800" b="0" i="0" u="none" strike="noStrike" kern="1200" dirty="0">
                        <a:solidFill>
                          <a:schemeClr val="accent5">
                            <a:lumMod val="10000"/>
                          </a:schemeClr>
                        </a:solidFill>
                        <a:effectLst/>
                        <a:latin typeface="+mn-lt"/>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fr-FR" sz="130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900" dirty="0"/>
                        <a:t>Public</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fr-FR" sz="1000" kern="1200" dirty="0">
                          <a:ln>
                            <a:noFill/>
                          </a:ln>
                          <a:solidFill>
                            <a:schemeClr val="accent5">
                              <a:lumMod val="10000"/>
                            </a:schemeClr>
                          </a:solidFill>
                          <a:latin typeface="Calibri" panose="020F0502020204030204"/>
                          <a:ea typeface="+mn-ea"/>
                          <a:cs typeface="+mn-cs"/>
                          <a:hlinkClick r:id="rId4"/>
                        </a:rPr>
                        <a:t>450€/</a:t>
                      </a:r>
                      <a:r>
                        <a:rPr lang="fr-FR" sz="1000" kern="1200" dirty="0" err="1">
                          <a:ln>
                            <a:noFill/>
                          </a:ln>
                          <a:solidFill>
                            <a:schemeClr val="accent5">
                              <a:lumMod val="10000"/>
                            </a:schemeClr>
                          </a:solidFill>
                          <a:latin typeface="Calibri" panose="020F0502020204030204"/>
                          <a:ea typeface="+mn-ea"/>
                          <a:cs typeface="+mn-cs"/>
                          <a:hlinkClick r:id="rId4"/>
                        </a:rPr>
                        <a:t>Month</a:t>
                      </a:r>
                      <a:r>
                        <a:rPr lang="fr-FR" sz="1000" kern="1200" dirty="0">
                          <a:ln>
                            <a:noFill/>
                          </a:ln>
                          <a:solidFill>
                            <a:schemeClr val="accent5">
                              <a:lumMod val="10000"/>
                            </a:schemeClr>
                          </a:solidFill>
                          <a:latin typeface="Calibri" panose="020F0502020204030204"/>
                          <a:ea typeface="+mn-ea"/>
                          <a:cs typeface="+mn-cs"/>
                          <a:hlinkClick r:id="rId4"/>
                        </a:rPr>
                        <a:t>*</a:t>
                      </a:r>
                      <a:endParaRPr lang="fr-FR" sz="1000" kern="1200" dirty="0">
                        <a:ln>
                          <a:noFill/>
                        </a:ln>
                        <a:solidFill>
                          <a:schemeClr val="accent5">
                            <a:lumMod val="10000"/>
                          </a:schemeClr>
                        </a:solidFill>
                        <a:latin typeface="Calibri" panose="020F0502020204030204"/>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900" b="1" dirty="0">
                          <a:solidFill>
                            <a:schemeClr val="accent5">
                              <a:lumMod val="10000"/>
                            </a:schemeClr>
                          </a:solidFill>
                        </a:rPr>
                        <a:t>EU</a:t>
                      </a:r>
                      <a:endParaRPr lang="fr-FR" sz="9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319786237"/>
                  </a:ext>
                </a:extLst>
              </a:tr>
              <a:tr h="396240">
                <a:tc vMerge="1">
                  <a:txBody>
                    <a:bodyPr/>
                    <a:lstStyle/>
                    <a:p>
                      <a:endParaRPr lang="fr-FR" sz="1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500" b="1" kern="1200" cap="none" spc="50" dirty="0" err="1">
                          <a:ln w="9525" cmpd="sng">
                            <a:noFill/>
                            <a:prstDash val="solid"/>
                          </a:ln>
                          <a:solidFill>
                            <a:schemeClr val="tx1"/>
                          </a:solidFill>
                          <a:effectLst/>
                          <a:latin typeface="+mn-lt"/>
                          <a:ea typeface="+mn-ea"/>
                          <a:cs typeface="+mn-cs"/>
                        </a:rPr>
                        <a:t>Astronomer</a:t>
                      </a:r>
                      <a:endParaRPr lang="fr-FR" sz="1500" b="1" kern="1200" cap="none" spc="50" dirty="0">
                        <a:ln w="9525" cmpd="sng">
                          <a:noFill/>
                          <a:prstDash val="solid"/>
                        </a:ln>
                        <a:solidFill>
                          <a:schemeClr val="tx1"/>
                        </a:solidFill>
                        <a:effectLst/>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0" i="0" u="none" strike="noStrike" kern="1200" dirty="0" err="1">
                          <a:solidFill>
                            <a:schemeClr val="accent5">
                              <a:lumMod val="10000"/>
                            </a:schemeClr>
                          </a:solidFill>
                          <a:effectLst/>
                          <a:latin typeface="+mn-lt"/>
                          <a:ea typeface="+mn-ea"/>
                          <a:cs typeface="+mn-cs"/>
                        </a:rPr>
                        <a:t>Airflow</a:t>
                      </a:r>
                      <a:r>
                        <a:rPr lang="fr-FR" sz="800" b="0" i="0" u="none" strike="noStrike" kern="1200" dirty="0">
                          <a:solidFill>
                            <a:schemeClr val="accent5">
                              <a:lumMod val="10000"/>
                            </a:schemeClr>
                          </a:solidFill>
                          <a:effectLst/>
                          <a:latin typeface="+mn-lt"/>
                          <a:ea typeface="+mn-ea"/>
                          <a:cs typeface="+mn-cs"/>
                        </a:rPr>
                        <a:t> 2.5.3</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800" b="0" i="0" u="none" strike="noStrike" kern="1200" dirty="0">
                        <a:solidFill>
                          <a:schemeClr val="accent5">
                            <a:lumMod val="10000"/>
                          </a:schemeClr>
                        </a:solidFill>
                        <a:effectLst/>
                        <a:latin typeface="+mn-lt"/>
                        <a:ea typeface="+mn-ea"/>
                        <a:cs typeface="+mn-cs"/>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fr-FR" sz="13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900" dirty="0" err="1"/>
                        <a:t>Hybrid</a:t>
                      </a: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1000" dirty="0">
                          <a:ln>
                            <a:noFill/>
                          </a:ln>
                          <a:solidFill>
                            <a:schemeClr val="accent5">
                              <a:lumMod val="10000"/>
                            </a:schemeClr>
                          </a:solidFill>
                        </a:rPr>
                        <a:t>550€/</a:t>
                      </a:r>
                      <a:r>
                        <a:rPr lang="fr-FR" sz="1000" dirty="0" err="1">
                          <a:ln>
                            <a:noFill/>
                          </a:ln>
                          <a:solidFill>
                            <a:schemeClr val="accent5">
                              <a:lumMod val="10000"/>
                            </a:schemeClr>
                          </a:solidFill>
                        </a:rPr>
                        <a:t>Month</a:t>
                      </a:r>
                      <a:r>
                        <a:rPr lang="fr-FR" sz="1000" dirty="0">
                          <a:ln>
                            <a:noFill/>
                          </a:ln>
                          <a:solidFill>
                            <a:schemeClr val="accent5">
                              <a:lumMod val="10000"/>
                            </a:schemeClr>
                          </a:solidFill>
                        </a:rPr>
                        <a: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900" b="1" dirty="0">
                          <a:solidFill>
                            <a:schemeClr val="accent5">
                              <a:lumMod val="10000"/>
                            </a:schemeClr>
                          </a:solidFill>
                        </a:rPr>
                        <a:t>EU</a:t>
                      </a: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753076459"/>
                  </a:ext>
                </a:extLst>
              </a:tr>
              <a:tr h="370840">
                <a:tc vMerge="1">
                  <a:txBody>
                    <a:bodyPr/>
                    <a:lstStyle/>
                    <a:p>
                      <a:endParaRPr lang="fr-FR" sz="1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fr-FR" sz="1500" b="1" kern="1200" cap="none" spc="50" dirty="0">
                          <a:ln w="9525" cmpd="sng">
                            <a:noFill/>
                            <a:prstDash val="solid"/>
                          </a:ln>
                          <a:solidFill>
                            <a:schemeClr val="tx1"/>
                          </a:solidFill>
                          <a:effectLst/>
                          <a:latin typeface="+mn-lt"/>
                          <a:ea typeface="+mn-ea"/>
                          <a:cs typeface="+mn-cs"/>
                        </a:rPr>
                        <a:t>Azure </a:t>
                      </a:r>
                      <a:r>
                        <a:rPr lang="fr-FR" sz="1500" b="1" kern="1200" cap="none" spc="50" dirty="0" err="1">
                          <a:ln w="9525" cmpd="sng">
                            <a:noFill/>
                            <a:prstDash val="solid"/>
                          </a:ln>
                          <a:solidFill>
                            <a:schemeClr val="tx1"/>
                          </a:solidFill>
                          <a:effectLst/>
                          <a:latin typeface="+mn-lt"/>
                          <a:ea typeface="+mn-ea"/>
                          <a:cs typeface="+mn-cs"/>
                        </a:rPr>
                        <a:t>DataFactory</a:t>
                      </a:r>
                      <a:endParaRPr lang="fr-FR" sz="1500" b="1" kern="1200" cap="none" spc="50" dirty="0">
                        <a:ln w="9525" cmpd="sng">
                          <a:noFill/>
                          <a:prstDash val="solid"/>
                        </a:ln>
                        <a:solidFill>
                          <a:schemeClr val="tx1"/>
                        </a:solidFill>
                        <a:effectLst/>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800" b="0" i="0" u="none" strike="noStrike" kern="1200" dirty="0">
                          <a:solidFill>
                            <a:schemeClr val="accent5">
                              <a:lumMod val="10000"/>
                            </a:schemeClr>
                          </a:solidFill>
                          <a:effectLst/>
                          <a:latin typeface="+mn-lt"/>
                          <a:ea typeface="+mn-ea"/>
                          <a:cs typeface="+mn-cs"/>
                        </a:rPr>
                        <a:t>? </a:t>
                      </a:r>
                      <a:r>
                        <a:rPr lang="fr-FR" sz="800" b="0" i="0" u="none" strike="noStrike" kern="1200" dirty="0" err="1">
                          <a:solidFill>
                            <a:schemeClr val="accent5">
                              <a:lumMod val="10000"/>
                            </a:schemeClr>
                          </a:solidFill>
                          <a:effectLst/>
                          <a:latin typeface="+mn-lt"/>
                          <a:ea typeface="+mn-ea"/>
                          <a:cs typeface="+mn-cs"/>
                        </a:rPr>
                        <a:t>Feb</a:t>
                      </a:r>
                      <a:r>
                        <a:rPr lang="fr-FR" sz="800" b="0" i="0" u="none" strike="noStrike" kern="1200" dirty="0">
                          <a:solidFill>
                            <a:schemeClr val="accent5">
                              <a:lumMod val="10000"/>
                            </a:schemeClr>
                          </a:solidFill>
                          <a:effectLst/>
                          <a:latin typeface="+mn-lt"/>
                          <a:ea typeface="+mn-ea"/>
                          <a:cs typeface="+mn-cs"/>
                        </a:rPr>
                        <a:t> 2023</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800" b="0" i="0" u="none" strike="noStrike" kern="1200" dirty="0">
                        <a:solidFill>
                          <a:schemeClr val="accent5">
                            <a:lumMod val="10000"/>
                          </a:schemeClr>
                        </a:solidFill>
                        <a:effectLst/>
                        <a:latin typeface="+mn-lt"/>
                        <a:ea typeface="+mn-ea"/>
                        <a:cs typeface="+mn-cs"/>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fr-FR" sz="1300"/>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900" dirty="0"/>
                        <a:t>Public</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900" dirty="0">
                          <a:ln>
                            <a:noFill/>
                          </a:ln>
                          <a:solidFill>
                            <a:schemeClr val="accent5">
                              <a:lumMod val="10000"/>
                            </a:schemeClr>
                          </a:solidFill>
                        </a:rPr>
                        <a:t>~500€/</a:t>
                      </a:r>
                      <a:r>
                        <a:rPr lang="fr-FR" sz="900" dirty="0" err="1">
                          <a:ln>
                            <a:noFill/>
                          </a:ln>
                          <a:solidFill>
                            <a:schemeClr val="accent5">
                              <a:lumMod val="10000"/>
                            </a:schemeClr>
                          </a:solidFill>
                        </a:rPr>
                        <a:t>Month</a:t>
                      </a:r>
                      <a:r>
                        <a:rPr lang="fr-FR" sz="900" dirty="0">
                          <a:ln>
                            <a:noFill/>
                          </a:ln>
                          <a:solidFill>
                            <a:schemeClr val="accent5">
                              <a:lumMod val="10000"/>
                            </a:schemeClr>
                          </a:solidFill>
                        </a:rPr>
                        <a:t>*</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fr-FR" sz="900" b="1" dirty="0">
                          <a:solidFill>
                            <a:schemeClr val="accent5">
                              <a:lumMod val="10000"/>
                            </a:schemeClr>
                          </a:solidFill>
                        </a:rPr>
                        <a:t>EU</a:t>
                      </a:r>
                      <a:endParaRPr lang="fr-FR"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82520868"/>
                  </a:ext>
                </a:extLst>
              </a:tr>
              <a:tr h="370840">
                <a:tc vMerge="1">
                  <a:txBody>
                    <a:bodyPr/>
                    <a:lstStyle/>
                    <a:p>
                      <a:pPr algn="ctr"/>
                      <a:endParaRPr lang="fr-FR" sz="1200" b="1" cap="none" spc="50" dirty="0">
                        <a:ln w="9525" cmpd="sng">
                          <a:noFill/>
                          <a:prstDash val="solid"/>
                        </a:ln>
                        <a:solidFill>
                          <a:srgbClr val="70AD47">
                            <a:tint val="1000"/>
                          </a:srgbClr>
                        </a:solidFill>
                        <a:effectLst>
                          <a:glow rad="38100">
                            <a:schemeClr val="accent1">
                              <a:alpha val="40000"/>
                            </a:schemeClr>
                          </a:glow>
                        </a:effectLst>
                      </a:endParaRPr>
                    </a:p>
                  </a:txBody>
                  <a:tcPr vert="vert27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fr-FR" sz="1500" b="1" kern="1200" cap="none" spc="50" dirty="0">
                          <a:ln w="9525" cmpd="sng">
                            <a:noFill/>
                            <a:prstDash val="solid"/>
                          </a:ln>
                          <a:solidFill>
                            <a:schemeClr val="tx1"/>
                          </a:solidFill>
                          <a:effectLst/>
                          <a:latin typeface="+mn-lt"/>
                          <a:ea typeface="+mn-ea"/>
                          <a:cs typeface="+mn-cs"/>
                        </a:rPr>
                        <a:t>MWAA</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fr-FR" sz="800" b="0" i="0" u="none" strike="noStrike" kern="1200" dirty="0" err="1">
                          <a:solidFill>
                            <a:schemeClr val="accent5">
                              <a:lumMod val="10000"/>
                            </a:schemeClr>
                          </a:solidFill>
                          <a:effectLst/>
                          <a:latin typeface="+mn-lt"/>
                          <a:ea typeface="+mn-ea"/>
                          <a:cs typeface="+mn-cs"/>
                        </a:rPr>
                        <a:t>Airflow</a:t>
                      </a:r>
                      <a:r>
                        <a:rPr lang="fr-FR" sz="800" b="0" i="0" u="none" strike="noStrike" kern="1200" dirty="0">
                          <a:solidFill>
                            <a:schemeClr val="accent5">
                              <a:lumMod val="10000"/>
                            </a:schemeClr>
                          </a:solidFill>
                          <a:effectLst/>
                          <a:latin typeface="+mn-lt"/>
                          <a:ea typeface="+mn-ea"/>
                          <a:cs typeface="+mn-cs"/>
                        </a:rPr>
                        <a:t> 2.5.1</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800" b="0" i="0" u="none" strike="noStrike" kern="1200" dirty="0">
                        <a:solidFill>
                          <a:schemeClr val="accent5">
                            <a:lumMod val="10000"/>
                          </a:schemeClr>
                        </a:solidFill>
                        <a:effectLst/>
                        <a:latin typeface="+mn-lt"/>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endParaRPr lang="fr-FR" sz="130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r>
                        <a:rPr lang="fr-FR" sz="900" dirty="0"/>
                        <a:t>Public</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r>
                        <a:rPr lang="fr-FR" sz="900" dirty="0">
                          <a:ln>
                            <a:noFill/>
                          </a:ln>
                          <a:solidFill>
                            <a:schemeClr val="accent5">
                              <a:lumMod val="10000"/>
                            </a:schemeClr>
                          </a:solidFill>
                        </a:rPr>
                        <a:t>615€/</a:t>
                      </a:r>
                      <a:r>
                        <a:rPr lang="fr-FR" sz="900" dirty="0" err="1">
                          <a:ln>
                            <a:noFill/>
                          </a:ln>
                          <a:solidFill>
                            <a:schemeClr val="accent5">
                              <a:lumMod val="10000"/>
                            </a:schemeClr>
                          </a:solidFill>
                        </a:rPr>
                        <a:t>Month</a:t>
                      </a:r>
                      <a:r>
                        <a:rPr lang="fr-FR" sz="900" dirty="0">
                          <a:ln>
                            <a:noFill/>
                          </a:ln>
                          <a:solidFill>
                            <a:schemeClr val="accent5">
                              <a:lumMod val="10000"/>
                            </a:schemeClr>
                          </a:solidFill>
                        </a:rPr>
                        <a:t>*</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r>
                        <a:rPr lang="fr-FR" sz="900" b="1" dirty="0">
                          <a:solidFill>
                            <a:schemeClr val="accent5">
                              <a:lumMod val="10000"/>
                            </a:schemeClr>
                          </a:solidFill>
                        </a:rPr>
                        <a:t>EU</a:t>
                      </a:r>
                      <a:endParaRPr lang="fr-FR" sz="9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313771193"/>
                  </a:ext>
                </a:extLst>
              </a:tr>
              <a:tr h="741680">
                <a:tc>
                  <a:txBody>
                    <a:bodyPr/>
                    <a:lstStyle/>
                    <a:p>
                      <a:pPr algn="ctr"/>
                      <a:r>
                        <a:rPr lang="fr-FR" sz="1200" b="1" cap="none" spc="50" dirty="0">
                          <a:ln w="9525" cmpd="sng">
                            <a:noFill/>
                            <a:prstDash val="solid"/>
                          </a:ln>
                          <a:solidFill>
                            <a:srgbClr val="70AD47">
                              <a:tint val="1000"/>
                            </a:srgbClr>
                          </a:solidFill>
                          <a:effectLst>
                            <a:glow rad="38100">
                              <a:schemeClr val="accent1">
                                <a:alpha val="40000"/>
                              </a:schemeClr>
                            </a:glow>
                          </a:effectLst>
                        </a:rPr>
                        <a:t>HYBRID</a:t>
                      </a:r>
                    </a:p>
                  </a:txBody>
                  <a:tcPr vert="vert27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r>
                        <a:rPr lang="fr-FR" sz="1500" b="1" kern="1200" cap="none" spc="50" dirty="0">
                          <a:ln w="9525" cmpd="sng">
                            <a:noFill/>
                            <a:prstDash val="solid"/>
                          </a:ln>
                          <a:solidFill>
                            <a:schemeClr val="tx1"/>
                          </a:solidFill>
                          <a:effectLst/>
                          <a:latin typeface="+mn-lt"/>
                          <a:ea typeface="+mn-ea"/>
                          <a:cs typeface="+mn-cs"/>
                        </a:rPr>
                        <a:t>CLOUD ORCHESRATION</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fr-FR" sz="800" b="0" i="0" u="none" strike="noStrike" kern="1200" dirty="0" err="1">
                          <a:solidFill>
                            <a:schemeClr val="accent5">
                              <a:lumMod val="10000"/>
                            </a:schemeClr>
                          </a:solidFill>
                          <a:effectLst/>
                          <a:latin typeface="+mn-lt"/>
                          <a:ea typeface="+mn-ea"/>
                          <a:cs typeface="+mn-cs"/>
                        </a:rPr>
                        <a:t>Airflow</a:t>
                      </a:r>
                      <a:r>
                        <a:rPr lang="fr-FR" sz="800" b="0" i="0" u="none" strike="noStrike" kern="1200" dirty="0">
                          <a:solidFill>
                            <a:schemeClr val="accent5">
                              <a:lumMod val="10000"/>
                            </a:schemeClr>
                          </a:solidFill>
                          <a:effectLst/>
                          <a:latin typeface="+mn-lt"/>
                          <a:ea typeface="+mn-ea"/>
                          <a:cs typeface="+mn-cs"/>
                        </a:rPr>
                        <a:t> 2.4.3</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800" b="0" i="0" u="none" strike="noStrike" kern="1200" dirty="0">
                        <a:solidFill>
                          <a:schemeClr val="accent5">
                            <a:lumMod val="10000"/>
                          </a:schemeClr>
                        </a:solidFill>
                        <a:effectLst/>
                        <a:latin typeface="+mn-lt"/>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endParaRPr lang="fr-FR" sz="13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r>
                        <a:rPr lang="fr-FR" sz="900" dirty="0" err="1"/>
                        <a:t>Hybrid</a:t>
                      </a: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endParaRPr lang="fr-FR"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r>
                        <a:rPr lang="fr-FR" sz="900" dirty="0">
                          <a:ln>
                            <a:noFill/>
                          </a:ln>
                          <a:solidFill>
                            <a:schemeClr val="accent5">
                              <a:lumMod val="10000"/>
                            </a:schemeClr>
                          </a:solidFill>
                        </a:rPr>
                        <a:t>450€/</a:t>
                      </a:r>
                      <a:r>
                        <a:rPr lang="fr-FR" sz="900" dirty="0" err="1">
                          <a:ln>
                            <a:noFill/>
                          </a:ln>
                          <a:solidFill>
                            <a:schemeClr val="accent5">
                              <a:lumMod val="10000"/>
                            </a:schemeClr>
                          </a:solidFill>
                        </a:rPr>
                        <a:t>Month</a:t>
                      </a:r>
                      <a:endParaRPr lang="fr-FR" sz="900" dirty="0">
                        <a:ln>
                          <a:noFill/>
                        </a:ln>
                        <a:solidFill>
                          <a:schemeClr val="accent5">
                            <a:lumMod val="10000"/>
                          </a:schemeClr>
                        </a:solidFill>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p>
                      <a:pPr algn="ctr"/>
                      <a:r>
                        <a:rPr lang="fr-FR" sz="900" b="1" dirty="0">
                          <a:solidFill>
                            <a:schemeClr val="accent5">
                              <a:lumMod val="10000"/>
                            </a:schemeClr>
                          </a:solidFill>
                        </a:rPr>
                        <a:t>EU</a:t>
                      </a:r>
                      <a:endParaRPr lang="fr-FR" sz="9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60449765"/>
                  </a:ext>
                </a:extLst>
              </a:tr>
            </a:tbl>
          </a:graphicData>
        </a:graphic>
      </p:graphicFrame>
      <p:pic>
        <p:nvPicPr>
          <p:cNvPr id="68" name="Picture 2" descr="Image result for astronomer airflow">
            <a:extLst>
              <a:ext uri="{FF2B5EF4-FFF2-40B4-BE49-F238E27FC236}">
                <a16:creationId xmlns:a16="http://schemas.microsoft.com/office/drawing/2014/main" id="{549BDE1A-A779-4A5B-8A3E-31010D6EA8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6862" y="2677205"/>
            <a:ext cx="302001" cy="30200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check icon">
            <a:extLst>
              <a:ext uri="{FF2B5EF4-FFF2-40B4-BE49-F238E27FC236}">
                <a16:creationId xmlns:a16="http://schemas.microsoft.com/office/drawing/2014/main" id="{B6E2DD53-91B7-405E-90F0-FCA61D8081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0701" y="2369177"/>
            <a:ext cx="201423" cy="201423"/>
          </a:xfrm>
          <a:prstGeom prst="rect">
            <a:avLst/>
          </a:prstGeom>
          <a:solidFill>
            <a:srgbClr val="92D050"/>
          </a:solidFill>
        </p:spPr>
      </p:pic>
      <p:pic>
        <p:nvPicPr>
          <p:cNvPr id="75" name="Picture 6" descr="Image result for check icon">
            <a:extLst>
              <a:ext uri="{FF2B5EF4-FFF2-40B4-BE49-F238E27FC236}">
                <a16:creationId xmlns:a16="http://schemas.microsoft.com/office/drawing/2014/main" id="{329CD5D7-D805-4394-BCD3-230B9A48E7F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0700" y="2745325"/>
            <a:ext cx="201423" cy="201423"/>
          </a:xfrm>
          <a:prstGeom prst="rect">
            <a:avLst/>
          </a:prstGeom>
          <a:solidFill>
            <a:srgbClr val="92D050"/>
          </a:solidFill>
        </p:spPr>
      </p:pic>
      <p:pic>
        <p:nvPicPr>
          <p:cNvPr id="76" name="Picture 6" descr="Image result for check icon">
            <a:extLst>
              <a:ext uri="{FF2B5EF4-FFF2-40B4-BE49-F238E27FC236}">
                <a16:creationId xmlns:a16="http://schemas.microsoft.com/office/drawing/2014/main" id="{BCFB7BDF-551B-4B49-AB5E-6DC7F354F77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0700" y="3113157"/>
            <a:ext cx="201423" cy="201423"/>
          </a:xfrm>
          <a:prstGeom prst="rect">
            <a:avLst/>
          </a:prstGeom>
          <a:solidFill>
            <a:srgbClr val="92D050"/>
          </a:solidFill>
        </p:spPr>
      </p:pic>
      <p:pic>
        <p:nvPicPr>
          <p:cNvPr id="77" name="Picture 6" descr="Image result for check icon">
            <a:extLst>
              <a:ext uri="{FF2B5EF4-FFF2-40B4-BE49-F238E27FC236}">
                <a16:creationId xmlns:a16="http://schemas.microsoft.com/office/drawing/2014/main" id="{BDE53886-18B2-4005-BE0C-7C3AE3270BF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44795" y="2369175"/>
            <a:ext cx="201423" cy="201423"/>
          </a:xfrm>
          <a:prstGeom prst="rect">
            <a:avLst/>
          </a:prstGeom>
          <a:solidFill>
            <a:srgbClr val="92D050"/>
          </a:solidFill>
        </p:spPr>
      </p:pic>
      <p:pic>
        <p:nvPicPr>
          <p:cNvPr id="78" name="Picture 6" descr="Image result for check icon">
            <a:extLst>
              <a:ext uri="{FF2B5EF4-FFF2-40B4-BE49-F238E27FC236}">
                <a16:creationId xmlns:a16="http://schemas.microsoft.com/office/drawing/2014/main" id="{114189DA-1164-447B-AF61-9716B27C2D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44793" y="3114000"/>
            <a:ext cx="201423" cy="201423"/>
          </a:xfrm>
          <a:prstGeom prst="rect">
            <a:avLst/>
          </a:prstGeom>
          <a:solidFill>
            <a:srgbClr val="92D050"/>
          </a:solidFill>
        </p:spPr>
      </p:pic>
      <p:pic>
        <p:nvPicPr>
          <p:cNvPr id="81" name="Picture 6" descr="Image result for check icon">
            <a:extLst>
              <a:ext uri="{FF2B5EF4-FFF2-40B4-BE49-F238E27FC236}">
                <a16:creationId xmlns:a16="http://schemas.microsoft.com/office/drawing/2014/main" id="{3EEB99CB-9840-49E4-A7F2-63D20FD962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3161" y="2366497"/>
            <a:ext cx="201423" cy="201423"/>
          </a:xfrm>
          <a:prstGeom prst="rect">
            <a:avLst/>
          </a:prstGeom>
          <a:solidFill>
            <a:srgbClr val="92D050"/>
          </a:solidFill>
        </p:spPr>
      </p:pic>
      <p:pic>
        <p:nvPicPr>
          <p:cNvPr id="82" name="Picture 6" descr="Image result for check icon">
            <a:extLst>
              <a:ext uri="{FF2B5EF4-FFF2-40B4-BE49-F238E27FC236}">
                <a16:creationId xmlns:a16="http://schemas.microsoft.com/office/drawing/2014/main" id="{AB3F4D00-794B-4A48-9E04-5CB949AB20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3160" y="2749045"/>
            <a:ext cx="201423" cy="201423"/>
          </a:xfrm>
          <a:prstGeom prst="rect">
            <a:avLst/>
          </a:prstGeom>
          <a:solidFill>
            <a:srgbClr val="92D050"/>
          </a:solidFill>
        </p:spPr>
      </p:pic>
      <p:pic>
        <p:nvPicPr>
          <p:cNvPr id="83" name="Picture 6" descr="Image result for check icon">
            <a:extLst>
              <a:ext uri="{FF2B5EF4-FFF2-40B4-BE49-F238E27FC236}">
                <a16:creationId xmlns:a16="http://schemas.microsoft.com/office/drawing/2014/main" id="{0695AC2B-776B-400B-B4B6-4251325062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3160" y="3114000"/>
            <a:ext cx="201423" cy="201423"/>
          </a:xfrm>
          <a:prstGeom prst="rect">
            <a:avLst/>
          </a:prstGeom>
          <a:solidFill>
            <a:srgbClr val="92D050"/>
          </a:solidFill>
        </p:spPr>
      </p:pic>
      <p:pic>
        <p:nvPicPr>
          <p:cNvPr id="90" name="Picture 6" descr="Image result for check icon">
            <a:extLst>
              <a:ext uri="{FF2B5EF4-FFF2-40B4-BE49-F238E27FC236}">
                <a16:creationId xmlns:a16="http://schemas.microsoft.com/office/drawing/2014/main" id="{F3822747-8276-480C-8758-58A5D35BA8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3683" y="2737485"/>
            <a:ext cx="201423" cy="201423"/>
          </a:xfrm>
          <a:prstGeom prst="rect">
            <a:avLst/>
          </a:prstGeom>
          <a:solidFill>
            <a:srgbClr val="92D050"/>
          </a:solidFill>
        </p:spPr>
      </p:pic>
      <p:pic>
        <p:nvPicPr>
          <p:cNvPr id="91" name="Picture 6" descr="Image result for check icon">
            <a:extLst>
              <a:ext uri="{FF2B5EF4-FFF2-40B4-BE49-F238E27FC236}">
                <a16:creationId xmlns:a16="http://schemas.microsoft.com/office/drawing/2014/main" id="{5E222E88-313C-41FD-8B53-2205BC07A4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3683" y="2363817"/>
            <a:ext cx="201423" cy="201423"/>
          </a:xfrm>
          <a:prstGeom prst="rect">
            <a:avLst/>
          </a:prstGeom>
          <a:solidFill>
            <a:srgbClr val="92D050"/>
          </a:solidFill>
        </p:spPr>
      </p:pic>
      <p:pic>
        <p:nvPicPr>
          <p:cNvPr id="94" name="Picture 6" descr="Image result for check icon">
            <a:extLst>
              <a:ext uri="{FF2B5EF4-FFF2-40B4-BE49-F238E27FC236}">
                <a16:creationId xmlns:a16="http://schemas.microsoft.com/office/drawing/2014/main" id="{CEB520C5-08B9-4315-B739-E0BEA0F33D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9311" y="2350747"/>
            <a:ext cx="201423" cy="201423"/>
          </a:xfrm>
          <a:prstGeom prst="rect">
            <a:avLst/>
          </a:prstGeom>
          <a:solidFill>
            <a:srgbClr val="92D050"/>
          </a:solidFill>
        </p:spPr>
      </p:pic>
      <p:pic>
        <p:nvPicPr>
          <p:cNvPr id="95" name="Picture 6" descr="Image result for check icon">
            <a:extLst>
              <a:ext uri="{FF2B5EF4-FFF2-40B4-BE49-F238E27FC236}">
                <a16:creationId xmlns:a16="http://schemas.microsoft.com/office/drawing/2014/main" id="{742AEE69-4E88-41FA-A74F-0B900FE558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9309" y="2733295"/>
            <a:ext cx="201423" cy="201423"/>
          </a:xfrm>
          <a:prstGeom prst="rect">
            <a:avLst/>
          </a:prstGeom>
          <a:solidFill>
            <a:srgbClr val="92D050"/>
          </a:solidFill>
        </p:spPr>
      </p:pic>
      <p:pic>
        <p:nvPicPr>
          <p:cNvPr id="96" name="Picture 6" descr="Image result for check icon">
            <a:extLst>
              <a:ext uri="{FF2B5EF4-FFF2-40B4-BE49-F238E27FC236}">
                <a16:creationId xmlns:a16="http://schemas.microsoft.com/office/drawing/2014/main" id="{CE963ED3-B1B4-46D6-92CB-753385F071B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9309" y="3114000"/>
            <a:ext cx="201423" cy="201423"/>
          </a:xfrm>
          <a:prstGeom prst="rect">
            <a:avLst/>
          </a:prstGeom>
          <a:solidFill>
            <a:srgbClr val="92D050"/>
          </a:solidFill>
        </p:spPr>
      </p:pic>
      <p:pic>
        <p:nvPicPr>
          <p:cNvPr id="102" name="Picture 6" descr="Image result for check icon">
            <a:extLst>
              <a:ext uri="{FF2B5EF4-FFF2-40B4-BE49-F238E27FC236}">
                <a16:creationId xmlns:a16="http://schemas.microsoft.com/office/drawing/2014/main" id="{DA5A700E-2FA5-4916-9170-AA9586D259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44795" y="2745325"/>
            <a:ext cx="201423" cy="201423"/>
          </a:xfrm>
          <a:prstGeom prst="rect">
            <a:avLst/>
          </a:prstGeom>
          <a:solidFill>
            <a:srgbClr val="92D050"/>
          </a:solidFill>
        </p:spPr>
      </p:pic>
      <p:pic>
        <p:nvPicPr>
          <p:cNvPr id="109" name="Picture 6" descr="Image result for check icon">
            <a:extLst>
              <a:ext uri="{FF2B5EF4-FFF2-40B4-BE49-F238E27FC236}">
                <a16:creationId xmlns:a16="http://schemas.microsoft.com/office/drawing/2014/main" id="{1A1AAE50-DDAD-4CED-AA0C-63760BD32E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9605" y="3114000"/>
            <a:ext cx="201423" cy="201423"/>
          </a:xfrm>
          <a:prstGeom prst="rect">
            <a:avLst/>
          </a:prstGeom>
          <a:solidFill>
            <a:srgbClr val="92D050"/>
          </a:solidFill>
        </p:spPr>
      </p:pic>
      <p:pic>
        <p:nvPicPr>
          <p:cNvPr id="110" name="Picture 6" descr="Image result for check icon">
            <a:extLst>
              <a:ext uri="{FF2B5EF4-FFF2-40B4-BE49-F238E27FC236}">
                <a16:creationId xmlns:a16="http://schemas.microsoft.com/office/drawing/2014/main" id="{64ACA32B-7F8B-43C9-B2B4-200E2C3201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5571" y="4733231"/>
            <a:ext cx="135764" cy="13576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a:extLst>
              <a:ext uri="{FF2B5EF4-FFF2-40B4-BE49-F238E27FC236}">
                <a16:creationId xmlns:a16="http://schemas.microsoft.com/office/drawing/2014/main" id="{F61D4C2F-67D1-4FE5-B68C-BDA3E60C7BC3}"/>
              </a:ext>
            </a:extLst>
          </p:cNvPr>
          <p:cNvSpPr/>
          <p:nvPr/>
        </p:nvSpPr>
        <p:spPr>
          <a:xfrm>
            <a:off x="435029" y="5190164"/>
            <a:ext cx="229550" cy="200055"/>
          </a:xfrm>
          <a:prstGeom prst="rect">
            <a:avLst/>
          </a:prstGeom>
        </p:spPr>
        <p:txBody>
          <a:bodyPr wrap="none">
            <a:spAutoFit/>
          </a:bodyPr>
          <a:lstStyle/>
          <a:p>
            <a:pPr algn="ctr" defTabSz="457189">
              <a:defRPr/>
            </a:pPr>
            <a:r>
              <a:rPr lang="fr-FR" sz="700" dirty="0">
                <a:solidFill>
                  <a:prstClr val="black"/>
                </a:solidFill>
                <a:latin typeface="Calibri" panose="020F0502020204030204"/>
              </a:rPr>
              <a:t>*</a:t>
            </a:r>
          </a:p>
        </p:txBody>
      </p:sp>
      <p:sp>
        <p:nvSpPr>
          <p:cNvPr id="112" name="Rectangle 111">
            <a:extLst>
              <a:ext uri="{FF2B5EF4-FFF2-40B4-BE49-F238E27FC236}">
                <a16:creationId xmlns:a16="http://schemas.microsoft.com/office/drawing/2014/main" id="{72D570E7-0DA9-4FF3-89E6-637E9CD00ED6}"/>
              </a:ext>
            </a:extLst>
          </p:cNvPr>
          <p:cNvSpPr/>
          <p:nvPr/>
        </p:nvSpPr>
        <p:spPr>
          <a:xfrm>
            <a:off x="670648" y="4960385"/>
            <a:ext cx="1858201" cy="184666"/>
          </a:xfrm>
          <a:prstGeom prst="rect">
            <a:avLst/>
          </a:prstGeom>
        </p:spPr>
        <p:txBody>
          <a:bodyPr wrap="none">
            <a:spAutoFit/>
          </a:bodyPr>
          <a:lstStyle/>
          <a:p>
            <a:pPr algn="ctr" defTabSz="457189">
              <a:defRPr/>
            </a:pPr>
            <a:r>
              <a:rPr lang="fr-FR" sz="600" dirty="0" err="1">
                <a:solidFill>
                  <a:srgbClr val="5B9BD5">
                    <a:lumMod val="10000"/>
                  </a:srgbClr>
                </a:solidFill>
                <a:latin typeface="Calibri" panose="020F0502020204030204"/>
              </a:rPr>
              <a:t>Available</a:t>
            </a:r>
            <a:r>
              <a:rPr lang="fr-FR" sz="600" dirty="0">
                <a:solidFill>
                  <a:srgbClr val="5B9BD5">
                    <a:lumMod val="10000"/>
                  </a:srgbClr>
                </a:solidFill>
                <a:latin typeface="Calibri" panose="020F0502020204030204"/>
              </a:rPr>
              <a:t> but </a:t>
            </a:r>
            <a:r>
              <a:rPr lang="fr-FR" sz="600" dirty="0" err="1">
                <a:solidFill>
                  <a:srgbClr val="5B9BD5">
                    <a:lumMod val="10000"/>
                  </a:srgbClr>
                </a:solidFill>
                <a:latin typeface="Calibri" panose="020F0502020204030204"/>
              </a:rPr>
              <a:t>don’t</a:t>
            </a:r>
            <a:r>
              <a:rPr lang="fr-FR" sz="600" dirty="0">
                <a:solidFill>
                  <a:srgbClr val="5B9BD5">
                    <a:lumMod val="10000"/>
                  </a:srgbClr>
                </a:solidFill>
                <a:latin typeface="Calibri" panose="020F0502020204030204"/>
              </a:rPr>
              <a:t> </a:t>
            </a:r>
            <a:r>
              <a:rPr lang="fr-FR" sz="600" dirty="0" err="1">
                <a:solidFill>
                  <a:srgbClr val="5B9BD5">
                    <a:lumMod val="10000"/>
                  </a:srgbClr>
                </a:solidFill>
                <a:latin typeface="Calibri" panose="020F0502020204030204"/>
              </a:rPr>
              <a:t>respond</a:t>
            </a:r>
            <a:r>
              <a:rPr lang="fr-FR" sz="600" dirty="0">
                <a:solidFill>
                  <a:srgbClr val="5B9BD5">
                    <a:lumMod val="10000"/>
                  </a:srgbClr>
                </a:solidFill>
                <a:latin typeface="Calibri" panose="020F0502020204030204"/>
              </a:rPr>
              <a:t> to expectation or </a:t>
            </a:r>
            <a:r>
              <a:rPr lang="fr-FR" sz="600" dirty="0" err="1">
                <a:solidFill>
                  <a:srgbClr val="5B9BD5">
                    <a:lumMod val="10000"/>
                  </a:srgbClr>
                </a:solidFill>
                <a:latin typeface="Calibri" panose="020F0502020204030204"/>
              </a:rPr>
              <a:t>limited</a:t>
            </a:r>
            <a:r>
              <a:rPr lang="fr-FR" sz="600" dirty="0">
                <a:solidFill>
                  <a:srgbClr val="5B9BD5">
                    <a:lumMod val="10000"/>
                  </a:srgbClr>
                </a:solidFill>
                <a:latin typeface="Calibri" panose="020F0502020204030204"/>
              </a:rPr>
              <a:t> </a:t>
            </a:r>
          </a:p>
        </p:txBody>
      </p:sp>
      <p:sp>
        <p:nvSpPr>
          <p:cNvPr id="113" name="Rectangle 112">
            <a:extLst>
              <a:ext uri="{FF2B5EF4-FFF2-40B4-BE49-F238E27FC236}">
                <a16:creationId xmlns:a16="http://schemas.microsoft.com/office/drawing/2014/main" id="{0068691E-C895-41CF-9305-C2075158FE28}"/>
              </a:ext>
            </a:extLst>
          </p:cNvPr>
          <p:cNvSpPr/>
          <p:nvPr/>
        </p:nvSpPr>
        <p:spPr>
          <a:xfrm>
            <a:off x="633990" y="4711315"/>
            <a:ext cx="1555449" cy="184666"/>
          </a:xfrm>
          <a:prstGeom prst="rect">
            <a:avLst/>
          </a:prstGeom>
        </p:spPr>
        <p:txBody>
          <a:bodyPr wrap="square">
            <a:spAutoFit/>
          </a:bodyPr>
          <a:lstStyle/>
          <a:p>
            <a:pPr algn="ctr" defTabSz="457189">
              <a:defRPr/>
            </a:pPr>
            <a:r>
              <a:rPr lang="fr-FR" sz="600" dirty="0" err="1">
                <a:solidFill>
                  <a:srgbClr val="5B9BD5">
                    <a:lumMod val="10000"/>
                  </a:srgbClr>
                </a:solidFill>
                <a:latin typeface="Calibri" panose="020F0502020204030204"/>
              </a:rPr>
              <a:t>Available</a:t>
            </a:r>
            <a:r>
              <a:rPr lang="fr-FR" sz="600" dirty="0">
                <a:solidFill>
                  <a:srgbClr val="5B9BD5">
                    <a:lumMod val="10000"/>
                  </a:srgbClr>
                </a:solidFill>
                <a:latin typeface="Calibri" panose="020F0502020204030204"/>
              </a:rPr>
              <a:t> and </a:t>
            </a:r>
            <a:r>
              <a:rPr lang="fr-FR" sz="600" dirty="0" err="1">
                <a:solidFill>
                  <a:srgbClr val="5B9BD5">
                    <a:lumMod val="10000"/>
                  </a:srgbClr>
                </a:solidFill>
                <a:latin typeface="Calibri" panose="020F0502020204030204"/>
              </a:rPr>
              <a:t>respond</a:t>
            </a:r>
            <a:r>
              <a:rPr lang="fr-FR" sz="600" dirty="0">
                <a:solidFill>
                  <a:srgbClr val="5B9BD5">
                    <a:lumMod val="10000"/>
                  </a:srgbClr>
                </a:solidFill>
                <a:latin typeface="Calibri" panose="020F0502020204030204"/>
              </a:rPr>
              <a:t> to SG expectation</a:t>
            </a:r>
          </a:p>
        </p:txBody>
      </p:sp>
      <p:sp>
        <p:nvSpPr>
          <p:cNvPr id="114" name="Rectangle 113">
            <a:extLst>
              <a:ext uri="{FF2B5EF4-FFF2-40B4-BE49-F238E27FC236}">
                <a16:creationId xmlns:a16="http://schemas.microsoft.com/office/drawing/2014/main" id="{12E33589-0D78-40A1-B2F3-EA78458317AE}"/>
              </a:ext>
            </a:extLst>
          </p:cNvPr>
          <p:cNvSpPr/>
          <p:nvPr/>
        </p:nvSpPr>
        <p:spPr>
          <a:xfrm>
            <a:off x="684898" y="5178299"/>
            <a:ext cx="2519006" cy="184666"/>
          </a:xfrm>
          <a:prstGeom prst="rect">
            <a:avLst/>
          </a:prstGeom>
        </p:spPr>
        <p:txBody>
          <a:bodyPr wrap="square">
            <a:spAutoFit/>
          </a:bodyPr>
          <a:lstStyle/>
          <a:p>
            <a:pPr defTabSz="457189">
              <a:defRPr/>
            </a:pPr>
            <a:r>
              <a:rPr lang="fr-FR" sz="600" dirty="0">
                <a:solidFill>
                  <a:srgbClr val="5B9BD5">
                    <a:lumMod val="10000"/>
                  </a:srgbClr>
                </a:solidFill>
                <a:latin typeface="Calibri" panose="020F0502020204030204"/>
              </a:rPr>
              <a:t>PUBLIC cloud </a:t>
            </a:r>
            <a:r>
              <a:rPr lang="fr-FR" sz="600" dirty="0" err="1">
                <a:solidFill>
                  <a:srgbClr val="5B9BD5">
                    <a:lumMod val="10000"/>
                  </a:srgbClr>
                </a:solidFill>
                <a:latin typeface="Calibri" panose="020F0502020204030204"/>
              </a:rPr>
              <a:t>pricing</a:t>
            </a:r>
            <a:r>
              <a:rPr lang="fr-FR" sz="600" dirty="0">
                <a:solidFill>
                  <a:srgbClr val="5B9BD5">
                    <a:lumMod val="10000"/>
                  </a:srgbClr>
                </a:solidFill>
                <a:latin typeface="Calibri" panose="020F0502020204030204"/>
              </a:rPr>
              <a:t> </a:t>
            </a:r>
            <a:r>
              <a:rPr lang="fr-FR" sz="600" dirty="0" err="1">
                <a:solidFill>
                  <a:srgbClr val="5B9BD5">
                    <a:lumMod val="10000"/>
                  </a:srgbClr>
                </a:solidFill>
                <a:latin typeface="Calibri" panose="020F0502020204030204"/>
              </a:rPr>
              <a:t>doesnt</a:t>
            </a:r>
            <a:r>
              <a:rPr lang="fr-FR" sz="600" dirty="0">
                <a:solidFill>
                  <a:srgbClr val="5B9BD5">
                    <a:lumMod val="10000"/>
                  </a:srgbClr>
                </a:solidFill>
                <a:latin typeface="Calibri" panose="020F0502020204030204"/>
              </a:rPr>
              <a:t> count data transfert </a:t>
            </a:r>
            <a:r>
              <a:rPr lang="fr-FR" sz="600" dirty="0" err="1">
                <a:solidFill>
                  <a:srgbClr val="5B9BD5">
                    <a:lumMod val="10000"/>
                  </a:srgbClr>
                </a:solidFill>
                <a:latin typeface="Calibri" panose="020F0502020204030204"/>
              </a:rPr>
              <a:t>fees</a:t>
            </a:r>
            <a:endParaRPr lang="fr-FR" sz="600" dirty="0">
              <a:solidFill>
                <a:srgbClr val="5B9BD5">
                  <a:lumMod val="10000"/>
                </a:srgbClr>
              </a:solidFill>
              <a:latin typeface="Calibri" panose="020F0502020204030204"/>
            </a:endParaRPr>
          </a:p>
        </p:txBody>
      </p:sp>
      <p:pic>
        <p:nvPicPr>
          <p:cNvPr id="115" name="Picture 6" descr="Image result for check icon">
            <a:extLst>
              <a:ext uri="{FF2B5EF4-FFF2-40B4-BE49-F238E27FC236}">
                <a16:creationId xmlns:a16="http://schemas.microsoft.com/office/drawing/2014/main" id="{6C912D3D-71DA-4ABB-92B5-F4DBB42B70E3}"/>
              </a:ext>
            </a:extLst>
          </p:cNvPr>
          <p:cNvPicPr>
            <a:picLocks noChangeAspect="1" noChangeArrowheads="1"/>
          </p:cNvPicPr>
          <p:nvPr/>
        </p:nvPicPr>
        <p:blipFill>
          <a:blip r:embed="rId7" cstate="print">
            <a:duotone>
              <a:srgbClr val="FFC0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75571" y="4989996"/>
            <a:ext cx="135764" cy="1357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cp">
            <a:extLst>
              <a:ext uri="{FF2B5EF4-FFF2-40B4-BE49-F238E27FC236}">
                <a16:creationId xmlns:a16="http://schemas.microsoft.com/office/drawing/2014/main" id="{A01F83F2-A1A4-4372-9FCD-979E0A9FD95D}"/>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847" t="19507" r="14650" b="20119"/>
          <a:stretch/>
        </p:blipFill>
        <p:spPr bwMode="auto">
          <a:xfrm>
            <a:off x="2264858" y="2278441"/>
            <a:ext cx="401787" cy="3392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Image result for check icon">
            <a:extLst>
              <a:ext uri="{FF2B5EF4-FFF2-40B4-BE49-F238E27FC236}">
                <a16:creationId xmlns:a16="http://schemas.microsoft.com/office/drawing/2014/main" id="{4FDD6A3F-4DD7-4E71-3FC9-B893931687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21" y="2356980"/>
            <a:ext cx="201423" cy="201423"/>
          </a:xfrm>
          <a:prstGeom prst="rect">
            <a:avLst/>
          </a:prstGeom>
          <a:solidFill>
            <a:srgbClr val="92D050"/>
          </a:solidFill>
        </p:spPr>
      </p:pic>
      <p:pic>
        <p:nvPicPr>
          <p:cNvPr id="3" name="Picture 6" descr="Image result for check icon">
            <a:extLst>
              <a:ext uri="{FF2B5EF4-FFF2-40B4-BE49-F238E27FC236}">
                <a16:creationId xmlns:a16="http://schemas.microsoft.com/office/drawing/2014/main" id="{EA1FF384-F8CA-FE83-D6C5-BA0B207AF30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20" y="2739528"/>
            <a:ext cx="201423" cy="201423"/>
          </a:xfrm>
          <a:prstGeom prst="rect">
            <a:avLst/>
          </a:prstGeom>
          <a:solidFill>
            <a:srgbClr val="92D050"/>
          </a:solidFill>
        </p:spPr>
      </p:pic>
      <p:pic>
        <p:nvPicPr>
          <p:cNvPr id="5" name="Picture 6" descr="Image result for check icon">
            <a:extLst>
              <a:ext uri="{FF2B5EF4-FFF2-40B4-BE49-F238E27FC236}">
                <a16:creationId xmlns:a16="http://schemas.microsoft.com/office/drawing/2014/main" id="{A8465085-2667-5794-4582-FFB11452B4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20" y="3104483"/>
            <a:ext cx="201423" cy="201423"/>
          </a:xfrm>
          <a:prstGeom prst="rect">
            <a:avLst/>
          </a:prstGeom>
          <a:solidFill>
            <a:srgbClr val="92D050"/>
          </a:solidFill>
        </p:spPr>
      </p:pic>
      <p:pic>
        <p:nvPicPr>
          <p:cNvPr id="8" name="Picture 6" descr="Image result for check icon">
            <a:extLst>
              <a:ext uri="{FF2B5EF4-FFF2-40B4-BE49-F238E27FC236}">
                <a16:creationId xmlns:a16="http://schemas.microsoft.com/office/drawing/2014/main" id="{DCD34F69-7580-C400-E9C4-2222CDB297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7928" y="3470694"/>
            <a:ext cx="201423" cy="201423"/>
          </a:xfrm>
          <a:prstGeom prst="rect">
            <a:avLst/>
          </a:prstGeom>
          <a:solidFill>
            <a:srgbClr val="92D050"/>
          </a:solidFill>
        </p:spPr>
      </p:pic>
      <p:pic>
        <p:nvPicPr>
          <p:cNvPr id="9" name="Picture 6" descr="Image result for check icon">
            <a:extLst>
              <a:ext uri="{FF2B5EF4-FFF2-40B4-BE49-F238E27FC236}">
                <a16:creationId xmlns:a16="http://schemas.microsoft.com/office/drawing/2014/main" id="{19B5EC37-A31C-0338-8981-A1914908A34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8888" y="2363817"/>
            <a:ext cx="201423" cy="201423"/>
          </a:xfrm>
          <a:prstGeom prst="rect">
            <a:avLst/>
          </a:prstGeom>
          <a:solidFill>
            <a:srgbClr val="92D050"/>
          </a:solidFill>
        </p:spPr>
      </p:pic>
      <p:pic>
        <p:nvPicPr>
          <p:cNvPr id="11" name="Picture 6" descr="Image result for check icon">
            <a:extLst>
              <a:ext uri="{FF2B5EF4-FFF2-40B4-BE49-F238E27FC236}">
                <a16:creationId xmlns:a16="http://schemas.microsoft.com/office/drawing/2014/main" id="{52D680DC-4F0A-C0D6-AA80-E35B9A2F4F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8888" y="2745325"/>
            <a:ext cx="201423" cy="201423"/>
          </a:xfrm>
          <a:prstGeom prst="rect">
            <a:avLst/>
          </a:prstGeom>
          <a:solidFill>
            <a:srgbClr val="92D050"/>
          </a:solidFill>
        </p:spPr>
      </p:pic>
      <p:pic>
        <p:nvPicPr>
          <p:cNvPr id="12" name="Picture 6" descr="Image result for check icon">
            <a:extLst>
              <a:ext uri="{FF2B5EF4-FFF2-40B4-BE49-F238E27FC236}">
                <a16:creationId xmlns:a16="http://schemas.microsoft.com/office/drawing/2014/main" id="{FEFAED2D-EF79-F67F-3962-5A1FE56D21F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4729" y="3102289"/>
            <a:ext cx="201423" cy="201423"/>
          </a:xfrm>
          <a:prstGeom prst="rect">
            <a:avLst/>
          </a:prstGeom>
          <a:solidFill>
            <a:srgbClr val="92D050"/>
          </a:solidFill>
        </p:spPr>
      </p:pic>
      <p:pic>
        <p:nvPicPr>
          <p:cNvPr id="13" name="Picture 6" descr="Image result for check icon">
            <a:extLst>
              <a:ext uri="{FF2B5EF4-FFF2-40B4-BE49-F238E27FC236}">
                <a16:creationId xmlns:a16="http://schemas.microsoft.com/office/drawing/2014/main" id="{F432711B-AE60-EC90-BE4C-C167053B35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4729" y="3490440"/>
            <a:ext cx="201423" cy="201423"/>
          </a:xfrm>
          <a:prstGeom prst="rect">
            <a:avLst/>
          </a:prstGeom>
          <a:solidFill>
            <a:srgbClr val="92D050"/>
          </a:solidFill>
        </p:spPr>
      </p:pic>
      <p:pic>
        <p:nvPicPr>
          <p:cNvPr id="14" name="Picture 6" descr="Image result for check icon">
            <a:extLst>
              <a:ext uri="{FF2B5EF4-FFF2-40B4-BE49-F238E27FC236}">
                <a16:creationId xmlns:a16="http://schemas.microsoft.com/office/drawing/2014/main" id="{733EEBCD-BBB4-4018-FDF3-F5DB14F564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4728" y="4017600"/>
            <a:ext cx="201423" cy="201423"/>
          </a:xfrm>
          <a:prstGeom prst="rect">
            <a:avLst/>
          </a:prstGeom>
          <a:solidFill>
            <a:srgbClr val="92D050"/>
          </a:solidFill>
        </p:spPr>
      </p:pic>
      <p:pic>
        <p:nvPicPr>
          <p:cNvPr id="2050" name="Picture 2" descr="29 Aws Icons - Free in SVG, PNG, ICO - IconScout">
            <a:extLst>
              <a:ext uri="{FF2B5EF4-FFF2-40B4-BE49-F238E27FC236}">
                <a16:creationId xmlns:a16="http://schemas.microsoft.com/office/drawing/2014/main" id="{B4B71F6F-9E6A-6216-BA96-D4FA1D100C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6918" y="3421792"/>
            <a:ext cx="338718" cy="338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ogo de Société Générale aux formats PNG transparent et SVG vectorisé">
            <a:extLst>
              <a:ext uri="{FF2B5EF4-FFF2-40B4-BE49-F238E27FC236}">
                <a16:creationId xmlns:a16="http://schemas.microsoft.com/office/drawing/2014/main" id="{9A336BB7-CE7D-07F4-E924-AF54EB7747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4762" y="3984767"/>
            <a:ext cx="294101" cy="294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88BE1B7-64B0-2BEC-B77C-5E4064903E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8258" y="3054878"/>
            <a:ext cx="301413" cy="3014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check icon">
            <a:extLst>
              <a:ext uri="{FF2B5EF4-FFF2-40B4-BE49-F238E27FC236}">
                <a16:creationId xmlns:a16="http://schemas.microsoft.com/office/drawing/2014/main" id="{CC8DF12E-0A00-9293-7EA0-F79ACE63E806}"/>
              </a:ext>
            </a:extLst>
          </p:cNvPr>
          <p:cNvPicPr>
            <a:picLocks noChangeAspect="1" noChangeArrowheads="1"/>
          </p:cNvPicPr>
          <p:nvPr/>
        </p:nvPicPr>
        <p:blipFill>
          <a:blip r:embed="rId6" cstate="print">
            <a:duotone>
              <a:srgbClr val="FFC0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18047" y="4017600"/>
            <a:ext cx="201423" cy="2014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check icon">
            <a:extLst>
              <a:ext uri="{FF2B5EF4-FFF2-40B4-BE49-F238E27FC236}">
                <a16:creationId xmlns:a16="http://schemas.microsoft.com/office/drawing/2014/main" id="{BF77E4A0-EB5F-37B6-AE3A-FF3C1D75063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9308" y="3480958"/>
            <a:ext cx="201423" cy="201423"/>
          </a:xfrm>
          <a:prstGeom prst="rect">
            <a:avLst/>
          </a:prstGeom>
          <a:solidFill>
            <a:srgbClr val="92D050"/>
          </a:solidFill>
        </p:spPr>
      </p:pic>
      <p:pic>
        <p:nvPicPr>
          <p:cNvPr id="18" name="Picture 6" descr="Image result for check icon">
            <a:extLst>
              <a:ext uri="{FF2B5EF4-FFF2-40B4-BE49-F238E27FC236}">
                <a16:creationId xmlns:a16="http://schemas.microsoft.com/office/drawing/2014/main" id="{A772D243-546D-0401-FDCF-009C1EE28B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9172" y="4017600"/>
            <a:ext cx="201423" cy="201423"/>
          </a:xfrm>
          <a:prstGeom prst="rect">
            <a:avLst/>
          </a:prstGeom>
          <a:solidFill>
            <a:srgbClr val="92D050"/>
          </a:solidFill>
        </p:spPr>
      </p:pic>
      <p:pic>
        <p:nvPicPr>
          <p:cNvPr id="19" name="Picture 8" descr="Free Round Cross Mark Symbol with Transparent Background 17178032 PNG with  Transparent Background">
            <a:extLst>
              <a:ext uri="{FF2B5EF4-FFF2-40B4-BE49-F238E27FC236}">
                <a16:creationId xmlns:a16="http://schemas.microsoft.com/office/drawing/2014/main" id="{79F380AF-9C29-18FA-32AF-0C0E6DFA46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0770" y="2701215"/>
            <a:ext cx="245533" cy="2455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Free Round Cross Mark Symbol with Transparent Background 17178032 PNG with  Transparent Background">
            <a:extLst>
              <a:ext uri="{FF2B5EF4-FFF2-40B4-BE49-F238E27FC236}">
                <a16:creationId xmlns:a16="http://schemas.microsoft.com/office/drawing/2014/main" id="{DEDC2F7D-0288-913E-2872-32CB19039A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7549" y="2321358"/>
            <a:ext cx="245533" cy="2455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Free Round Cross Mark Symbol with Transparent Background 17178032 PNG with  Transparent Background">
            <a:extLst>
              <a:ext uri="{FF2B5EF4-FFF2-40B4-BE49-F238E27FC236}">
                <a16:creationId xmlns:a16="http://schemas.microsoft.com/office/drawing/2014/main" id="{A5F5E707-45C5-042B-4796-4759040AE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0769" y="3436091"/>
            <a:ext cx="245533" cy="2455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check icon">
            <a:extLst>
              <a:ext uri="{FF2B5EF4-FFF2-40B4-BE49-F238E27FC236}">
                <a16:creationId xmlns:a16="http://schemas.microsoft.com/office/drawing/2014/main" id="{5F02D756-1B6A-EF6F-F898-9FACC715CA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2823" y="4017413"/>
            <a:ext cx="201423" cy="201423"/>
          </a:xfrm>
          <a:prstGeom prst="rect">
            <a:avLst/>
          </a:prstGeom>
          <a:solidFill>
            <a:srgbClr val="92D050"/>
          </a:solidFill>
        </p:spPr>
      </p:pic>
      <p:pic>
        <p:nvPicPr>
          <p:cNvPr id="24" name="Picture 6" descr="Image result for check icon">
            <a:extLst>
              <a:ext uri="{FF2B5EF4-FFF2-40B4-BE49-F238E27FC236}">
                <a16:creationId xmlns:a16="http://schemas.microsoft.com/office/drawing/2014/main" id="{A29D3DC7-EE8D-196D-3A37-F13D957197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3160" y="4026930"/>
            <a:ext cx="201423" cy="201423"/>
          </a:xfrm>
          <a:prstGeom prst="rect">
            <a:avLst/>
          </a:prstGeom>
          <a:solidFill>
            <a:srgbClr val="92D050"/>
          </a:solidFill>
        </p:spPr>
      </p:pic>
      <p:pic>
        <p:nvPicPr>
          <p:cNvPr id="25" name="Picture 6" descr="Image result for check icon">
            <a:extLst>
              <a:ext uri="{FF2B5EF4-FFF2-40B4-BE49-F238E27FC236}">
                <a16:creationId xmlns:a16="http://schemas.microsoft.com/office/drawing/2014/main" id="{D23279CD-1B74-9B77-9EE1-55BCC0AB91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3683" y="4015370"/>
            <a:ext cx="201423" cy="201423"/>
          </a:xfrm>
          <a:prstGeom prst="rect">
            <a:avLst/>
          </a:prstGeom>
          <a:solidFill>
            <a:srgbClr val="92D050"/>
          </a:solidFill>
        </p:spPr>
      </p:pic>
      <p:pic>
        <p:nvPicPr>
          <p:cNvPr id="26" name="Picture 6" descr="Image result for check icon">
            <a:extLst>
              <a:ext uri="{FF2B5EF4-FFF2-40B4-BE49-F238E27FC236}">
                <a16:creationId xmlns:a16="http://schemas.microsoft.com/office/drawing/2014/main" id="{DC0951E9-106E-D181-E90D-D111AEDDD3C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44795" y="4023210"/>
            <a:ext cx="201423" cy="201423"/>
          </a:xfrm>
          <a:prstGeom prst="rect">
            <a:avLst/>
          </a:prstGeom>
          <a:solidFill>
            <a:srgbClr val="92D050"/>
          </a:solidFill>
        </p:spPr>
      </p:pic>
      <p:pic>
        <p:nvPicPr>
          <p:cNvPr id="27" name="Picture 6" descr="Image result for check icon">
            <a:extLst>
              <a:ext uri="{FF2B5EF4-FFF2-40B4-BE49-F238E27FC236}">
                <a16:creationId xmlns:a16="http://schemas.microsoft.com/office/drawing/2014/main" id="{9BD08E81-1E36-1E0B-C077-C67B77F06C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20" y="4017413"/>
            <a:ext cx="201423" cy="201423"/>
          </a:xfrm>
          <a:prstGeom prst="rect">
            <a:avLst/>
          </a:prstGeom>
          <a:solidFill>
            <a:srgbClr val="92D050"/>
          </a:solidFill>
        </p:spPr>
      </p:pic>
      <p:pic>
        <p:nvPicPr>
          <p:cNvPr id="28" name="Picture 6" descr="Image result for check icon">
            <a:extLst>
              <a:ext uri="{FF2B5EF4-FFF2-40B4-BE49-F238E27FC236}">
                <a16:creationId xmlns:a16="http://schemas.microsoft.com/office/drawing/2014/main" id="{05580B85-75F1-3584-2706-87092928B8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3160" y="3476682"/>
            <a:ext cx="201423" cy="201423"/>
          </a:xfrm>
          <a:prstGeom prst="rect">
            <a:avLst/>
          </a:prstGeom>
          <a:solidFill>
            <a:srgbClr val="92D050"/>
          </a:solidFill>
        </p:spPr>
      </p:pic>
      <p:pic>
        <p:nvPicPr>
          <p:cNvPr id="29" name="Picture 6" descr="Image result for check icon">
            <a:extLst>
              <a:ext uri="{FF2B5EF4-FFF2-40B4-BE49-F238E27FC236}">
                <a16:creationId xmlns:a16="http://schemas.microsoft.com/office/drawing/2014/main" id="{FF0B3B0F-4A44-52C7-4698-079E210B7E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3683" y="3465122"/>
            <a:ext cx="201423" cy="201423"/>
          </a:xfrm>
          <a:prstGeom prst="rect">
            <a:avLst/>
          </a:prstGeom>
          <a:solidFill>
            <a:srgbClr val="92D050"/>
          </a:solidFill>
        </p:spPr>
      </p:pic>
      <p:pic>
        <p:nvPicPr>
          <p:cNvPr id="30" name="Picture 6" descr="Image result for check icon">
            <a:extLst>
              <a:ext uri="{FF2B5EF4-FFF2-40B4-BE49-F238E27FC236}">
                <a16:creationId xmlns:a16="http://schemas.microsoft.com/office/drawing/2014/main" id="{7F7AF462-978D-A583-1211-AFCB84A8D1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44795" y="3472962"/>
            <a:ext cx="201423" cy="201423"/>
          </a:xfrm>
          <a:prstGeom prst="rect">
            <a:avLst/>
          </a:prstGeom>
          <a:solidFill>
            <a:srgbClr val="92D050"/>
          </a:solidFill>
        </p:spPr>
      </p:pic>
      <p:pic>
        <p:nvPicPr>
          <p:cNvPr id="31" name="Picture 6" descr="Image result for check icon">
            <a:extLst>
              <a:ext uri="{FF2B5EF4-FFF2-40B4-BE49-F238E27FC236}">
                <a16:creationId xmlns:a16="http://schemas.microsoft.com/office/drawing/2014/main" id="{336ED2CD-1337-AEF4-B86F-09240BBBC49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20" y="3467165"/>
            <a:ext cx="201423" cy="201423"/>
          </a:xfrm>
          <a:prstGeom prst="rect">
            <a:avLst/>
          </a:prstGeom>
          <a:solidFill>
            <a:srgbClr val="92D050"/>
          </a:solidFill>
        </p:spPr>
      </p:pic>
      <p:pic>
        <p:nvPicPr>
          <p:cNvPr id="2048" name="Picture 6" descr="Image result for check icon">
            <a:extLst>
              <a:ext uri="{FF2B5EF4-FFF2-40B4-BE49-F238E27FC236}">
                <a16:creationId xmlns:a16="http://schemas.microsoft.com/office/drawing/2014/main" id="{AF7A6379-EEA0-A48D-7EA9-13FA907FBE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1912" y="2352612"/>
            <a:ext cx="201423" cy="201423"/>
          </a:xfrm>
          <a:prstGeom prst="rect">
            <a:avLst/>
          </a:prstGeom>
          <a:solidFill>
            <a:srgbClr val="92D050"/>
          </a:solidFill>
        </p:spPr>
      </p:pic>
      <p:pic>
        <p:nvPicPr>
          <p:cNvPr id="2049" name="Picture 6" descr="Image result for check icon">
            <a:extLst>
              <a:ext uri="{FF2B5EF4-FFF2-40B4-BE49-F238E27FC236}">
                <a16:creationId xmlns:a16="http://schemas.microsoft.com/office/drawing/2014/main" id="{056A8E24-BBB4-D6E0-B8CB-427B7DF0A0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1911" y="2735160"/>
            <a:ext cx="201423" cy="201423"/>
          </a:xfrm>
          <a:prstGeom prst="rect">
            <a:avLst/>
          </a:prstGeom>
          <a:solidFill>
            <a:srgbClr val="92D050"/>
          </a:solidFill>
        </p:spPr>
      </p:pic>
      <p:pic>
        <p:nvPicPr>
          <p:cNvPr id="2051" name="Picture 6" descr="Image result for check icon">
            <a:extLst>
              <a:ext uri="{FF2B5EF4-FFF2-40B4-BE49-F238E27FC236}">
                <a16:creationId xmlns:a16="http://schemas.microsoft.com/office/drawing/2014/main" id="{FDCD43CD-445C-AD1F-962C-3ED070F5D7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1911" y="3100115"/>
            <a:ext cx="201423" cy="201423"/>
          </a:xfrm>
          <a:prstGeom prst="rect">
            <a:avLst/>
          </a:prstGeom>
          <a:solidFill>
            <a:srgbClr val="92D050"/>
          </a:solidFill>
        </p:spPr>
      </p:pic>
      <p:pic>
        <p:nvPicPr>
          <p:cNvPr id="2053" name="Picture 6" descr="Image result for check icon">
            <a:extLst>
              <a:ext uri="{FF2B5EF4-FFF2-40B4-BE49-F238E27FC236}">
                <a16:creationId xmlns:a16="http://schemas.microsoft.com/office/drawing/2014/main" id="{8C80A390-AFBF-722A-2AE9-CB9C5C527E8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1911" y="4013045"/>
            <a:ext cx="201423" cy="201423"/>
          </a:xfrm>
          <a:prstGeom prst="rect">
            <a:avLst/>
          </a:prstGeom>
          <a:solidFill>
            <a:srgbClr val="92D050"/>
          </a:solidFill>
        </p:spPr>
      </p:pic>
      <p:pic>
        <p:nvPicPr>
          <p:cNvPr id="2055" name="Picture 6" descr="Image result for check icon">
            <a:extLst>
              <a:ext uri="{FF2B5EF4-FFF2-40B4-BE49-F238E27FC236}">
                <a16:creationId xmlns:a16="http://schemas.microsoft.com/office/drawing/2014/main" id="{956D796C-E25E-0D7E-C2AD-2441A5DC631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1911" y="3462797"/>
            <a:ext cx="201423" cy="201423"/>
          </a:xfrm>
          <a:prstGeom prst="rect">
            <a:avLst/>
          </a:prstGeom>
          <a:solidFill>
            <a:srgbClr val="92D050"/>
          </a:solidFill>
        </p:spPr>
      </p:pic>
      <p:pic>
        <p:nvPicPr>
          <p:cNvPr id="2057" name="Picture 6" descr="Image result for check icon">
            <a:extLst>
              <a:ext uri="{FF2B5EF4-FFF2-40B4-BE49-F238E27FC236}">
                <a16:creationId xmlns:a16="http://schemas.microsoft.com/office/drawing/2014/main" id="{530ABB0A-838D-CCDC-4D49-647BBBEF7F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8883" y="3111153"/>
            <a:ext cx="201423" cy="201423"/>
          </a:xfrm>
          <a:prstGeom prst="rect">
            <a:avLst/>
          </a:prstGeom>
          <a:solidFill>
            <a:srgbClr val="92D050"/>
          </a:solidFill>
        </p:spPr>
      </p:pic>
    </p:spTree>
    <p:custDataLst>
      <p:tags r:id="rId1"/>
    </p:custDataLst>
    <p:extLst>
      <p:ext uri="{BB962C8B-B14F-4D97-AF65-F5344CB8AC3E}">
        <p14:creationId xmlns:p14="http://schemas.microsoft.com/office/powerpoint/2010/main" val="1553467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9C3C98-CC8F-543D-1EB0-8B517FBB9DB3}"/>
              </a:ext>
            </a:extLst>
          </p:cNvPr>
          <p:cNvSpPr>
            <a:spLocks noGrp="1"/>
          </p:cNvSpPr>
          <p:nvPr>
            <p:ph type="title"/>
          </p:nvPr>
        </p:nvSpPr>
        <p:spPr/>
        <p:txBody>
          <a:bodyPr/>
          <a:lstStyle/>
          <a:p>
            <a:r>
              <a:rPr lang="fr-FR" dirty="0"/>
              <a:t>BEST PRACTICES/LIMITS</a:t>
            </a:r>
          </a:p>
        </p:txBody>
      </p:sp>
      <p:sp>
        <p:nvSpPr>
          <p:cNvPr id="3" name="Espace réservé du texte 2">
            <a:extLst>
              <a:ext uri="{FF2B5EF4-FFF2-40B4-BE49-F238E27FC236}">
                <a16:creationId xmlns:a16="http://schemas.microsoft.com/office/drawing/2014/main" id="{693FF59A-C32E-D5E7-D143-D3A05341000A}"/>
              </a:ext>
            </a:extLst>
          </p:cNvPr>
          <p:cNvSpPr>
            <a:spLocks noGrp="1"/>
          </p:cNvSpPr>
          <p:nvPr>
            <p:ph type="body" sz="quarter" idx="13"/>
          </p:nvPr>
        </p:nvSpPr>
        <p:spPr/>
        <p:txBody>
          <a:bodyPr/>
          <a:lstStyle/>
          <a:p>
            <a:endParaRPr lang="fr-FR"/>
          </a:p>
        </p:txBody>
      </p:sp>
      <p:sp>
        <p:nvSpPr>
          <p:cNvPr id="5" name="Espace réservé du contenu 4">
            <a:extLst>
              <a:ext uri="{FF2B5EF4-FFF2-40B4-BE49-F238E27FC236}">
                <a16:creationId xmlns:a16="http://schemas.microsoft.com/office/drawing/2014/main" id="{1C244035-49C4-D0AE-10C4-976003B44115}"/>
              </a:ext>
            </a:extLst>
          </p:cNvPr>
          <p:cNvSpPr>
            <a:spLocks noGrp="1"/>
          </p:cNvSpPr>
          <p:nvPr>
            <p:ph idx="1"/>
          </p:nvPr>
        </p:nvSpPr>
        <p:spPr>
          <a:xfrm>
            <a:off x="432000" y="1534585"/>
            <a:ext cx="11328000" cy="2034916"/>
          </a:xfrm>
        </p:spPr>
        <p:txBody>
          <a:bodyPr/>
          <a:lstStyle/>
          <a:p>
            <a:pPr marL="285750" indent="-285750">
              <a:buFontTx/>
              <a:buChar char="-"/>
            </a:pPr>
            <a:r>
              <a:rPr lang="fr-FR" dirty="0" err="1"/>
              <a:t>Airflow</a:t>
            </a:r>
            <a:r>
              <a:rPr lang="fr-FR" dirty="0"/>
              <a:t> </a:t>
            </a:r>
            <a:r>
              <a:rPr lang="fr-FR" dirty="0" err="1"/>
              <a:t>is</a:t>
            </a:r>
            <a:r>
              <a:rPr lang="fr-FR" dirty="0"/>
              <a:t> not streaming </a:t>
            </a:r>
            <a:r>
              <a:rPr lang="fr-FR" dirty="0" err="1"/>
              <a:t>tool</a:t>
            </a:r>
            <a:endParaRPr lang="fr-FR" dirty="0"/>
          </a:p>
          <a:p>
            <a:pPr marL="285750" indent="-285750">
              <a:buFontTx/>
              <a:buChar char="-"/>
            </a:pPr>
            <a:r>
              <a:rPr lang="fr-FR" dirty="0" err="1"/>
              <a:t>Airflow</a:t>
            </a:r>
            <a:r>
              <a:rPr lang="fr-FR" dirty="0"/>
              <a:t> </a:t>
            </a:r>
            <a:r>
              <a:rPr lang="fr-FR" dirty="0" err="1"/>
              <a:t>is</a:t>
            </a:r>
            <a:r>
              <a:rPr lang="fr-FR" dirty="0"/>
              <a:t> open source, </a:t>
            </a:r>
            <a:r>
              <a:rPr lang="fr-FR" dirty="0" err="1"/>
              <a:t>so</a:t>
            </a:r>
            <a:r>
              <a:rPr lang="fr-FR" dirty="0"/>
              <a:t> </a:t>
            </a:r>
            <a:r>
              <a:rPr lang="fr-FR" dirty="0" err="1"/>
              <a:t>please</a:t>
            </a:r>
            <a:r>
              <a:rPr lang="fr-FR" dirty="0"/>
              <a:t> </a:t>
            </a:r>
            <a:r>
              <a:rPr lang="fr-FR" dirty="0" err="1"/>
              <a:t>get</a:t>
            </a:r>
            <a:r>
              <a:rPr lang="fr-FR" dirty="0"/>
              <a:t> </a:t>
            </a:r>
            <a:r>
              <a:rPr lang="fr-FR" dirty="0" err="1"/>
              <a:t>benfit</a:t>
            </a:r>
            <a:r>
              <a:rPr lang="fr-FR" dirty="0"/>
              <a:t> of </a:t>
            </a:r>
            <a:r>
              <a:rPr lang="fr-FR" dirty="0" err="1"/>
              <a:t>community</a:t>
            </a:r>
            <a:r>
              <a:rPr lang="fr-FR" dirty="0"/>
              <a:t> intelligence.</a:t>
            </a:r>
          </a:p>
          <a:p>
            <a:pPr marL="285750" indent="-285750">
              <a:buFontTx/>
              <a:buChar char="-"/>
            </a:pPr>
            <a:r>
              <a:rPr lang="fr-FR" dirty="0"/>
              <a:t>Upgrade </a:t>
            </a:r>
            <a:r>
              <a:rPr lang="fr-FR" dirty="0" err="1"/>
              <a:t>your</a:t>
            </a:r>
            <a:r>
              <a:rPr lang="fr-FR" dirty="0"/>
              <a:t> </a:t>
            </a:r>
            <a:r>
              <a:rPr lang="fr-FR" dirty="0" err="1"/>
              <a:t>environment</a:t>
            </a:r>
            <a:r>
              <a:rPr lang="fr-FR" dirty="0"/>
              <a:t> (</a:t>
            </a:r>
            <a:r>
              <a:rPr lang="fr-FR" dirty="0" err="1"/>
              <a:t>every</a:t>
            </a:r>
            <a:r>
              <a:rPr lang="fr-FR" dirty="0"/>
              <a:t> 3~6months)</a:t>
            </a:r>
          </a:p>
          <a:p>
            <a:pPr marL="285750" indent="-285750">
              <a:buFontTx/>
              <a:buChar char="-"/>
            </a:pPr>
            <a:r>
              <a:rPr lang="fr-FR" dirty="0" err="1"/>
              <a:t>Resize</a:t>
            </a:r>
            <a:r>
              <a:rPr lang="fr-FR" dirty="0"/>
              <a:t> </a:t>
            </a:r>
            <a:r>
              <a:rPr lang="fr-FR" dirty="0" err="1"/>
              <a:t>your</a:t>
            </a:r>
            <a:r>
              <a:rPr lang="fr-FR" dirty="0"/>
              <a:t> </a:t>
            </a:r>
            <a:r>
              <a:rPr lang="fr-FR" dirty="0" err="1"/>
              <a:t>environment</a:t>
            </a:r>
            <a:r>
              <a:rPr lang="fr-FR" dirty="0"/>
              <a:t> </a:t>
            </a:r>
            <a:r>
              <a:rPr lang="fr-FR" dirty="0" err="1"/>
              <a:t>based</a:t>
            </a:r>
            <a:r>
              <a:rPr lang="fr-FR" dirty="0"/>
              <a:t> on </a:t>
            </a:r>
            <a:r>
              <a:rPr lang="fr-FR" dirty="0" err="1"/>
              <a:t>your</a:t>
            </a:r>
            <a:r>
              <a:rPr lang="fr-FR" dirty="0"/>
              <a:t> </a:t>
            </a:r>
            <a:r>
              <a:rPr lang="fr-FR" dirty="0" err="1"/>
              <a:t>consumption</a:t>
            </a:r>
            <a:endParaRPr lang="fr-FR" dirty="0"/>
          </a:p>
          <a:p>
            <a:pPr marL="285750" indent="-285750">
              <a:buFontTx/>
              <a:buChar char="-"/>
            </a:pPr>
            <a:r>
              <a:rPr lang="fr-FR" dirty="0"/>
              <a:t>Use </a:t>
            </a:r>
            <a:r>
              <a:rPr lang="fr-FR" dirty="0" err="1"/>
              <a:t>operators</a:t>
            </a:r>
            <a:r>
              <a:rPr lang="fr-FR" dirty="0"/>
              <a:t> and </a:t>
            </a:r>
            <a:r>
              <a:rPr lang="fr-FR" dirty="0" err="1"/>
              <a:t>build</a:t>
            </a:r>
            <a:r>
              <a:rPr lang="fr-FR" dirty="0"/>
              <a:t> </a:t>
            </a:r>
            <a:r>
              <a:rPr lang="fr-FR" dirty="0" err="1"/>
              <a:t>your</a:t>
            </a:r>
            <a:r>
              <a:rPr lang="fr-FR" dirty="0"/>
              <a:t> python packages (TDD)</a:t>
            </a:r>
          </a:p>
          <a:p>
            <a:pPr marL="285750" indent="-285750">
              <a:buFontTx/>
              <a:buChar char="-"/>
            </a:pPr>
            <a:r>
              <a:rPr lang="fr-FR" dirty="0"/>
              <a:t>Use retries and </a:t>
            </a:r>
            <a:r>
              <a:rPr lang="fr-FR" dirty="0" err="1"/>
              <a:t>timeout</a:t>
            </a:r>
            <a:endParaRPr lang="fr-FR" dirty="0"/>
          </a:p>
        </p:txBody>
      </p:sp>
    </p:spTree>
    <p:extLst>
      <p:ext uri="{BB962C8B-B14F-4D97-AF65-F5344CB8AC3E}">
        <p14:creationId xmlns:p14="http://schemas.microsoft.com/office/powerpoint/2010/main" val="3521466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0EB65-2498-C15C-7914-99F304C5DDEB}"/>
              </a:ext>
            </a:extLst>
          </p:cNvPr>
          <p:cNvSpPr>
            <a:spLocks noGrp="1"/>
          </p:cNvSpPr>
          <p:nvPr>
            <p:ph type="title" idx="4294967295"/>
          </p:nvPr>
        </p:nvSpPr>
        <p:spPr>
          <a:xfrm>
            <a:off x="4072570" y="4618535"/>
            <a:ext cx="3178175" cy="533495"/>
          </a:xfrm>
          <a:prstGeom prst="rect">
            <a:avLst/>
          </a:prstGeom>
        </p:spPr>
        <p:txBody>
          <a:bodyPr/>
          <a:lstStyle/>
          <a:p>
            <a:r>
              <a:rPr lang="fr-FR" sz="3200" dirty="0"/>
              <a:t>USE CASE TIME </a:t>
            </a:r>
            <a:r>
              <a:rPr lang="fr-FR" sz="3200" dirty="0">
                <a:sym typeface="Wingdings" panose="05000000000000000000" pitchFamily="2" charset="2"/>
              </a:rPr>
              <a:t></a:t>
            </a:r>
            <a:endParaRPr lang="fr-FR" sz="3200" dirty="0"/>
          </a:p>
        </p:txBody>
      </p:sp>
      <p:pic>
        <p:nvPicPr>
          <p:cNvPr id="1026" name="Picture 2" descr="Folder research business case icon outline Vector Image">
            <a:extLst>
              <a:ext uri="{FF2B5EF4-FFF2-40B4-BE49-F238E27FC236}">
                <a16:creationId xmlns:a16="http://schemas.microsoft.com/office/drawing/2014/main" id="{8FF3FA93-08DC-FD80-500B-85B0DD68CBD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144" b="82289" l="10000" r="90000">
                        <a14:foregroundMark x1="31544" y1="29257" x2="32200" y2="29074"/>
                        <a14:foregroundMark x1="30927" y1="29430" x2="31248" y2="29340"/>
                        <a14:foregroundMark x1="22600" y1="31759" x2="28228" y2="30185"/>
                        <a14:foregroundMark x1="53000" y1="39444" x2="53800" y2="34167"/>
                        <a14:foregroundMark x1="46600" y1="58333" x2="52500" y2="58333"/>
                        <a14:foregroundMark x1="63300" y1="59167" x2="63300" y2="59167"/>
                        <a14:foregroundMark x1="72700" y1="58148" x2="77200" y2="58148"/>
                        <a14:foregroundMark x1="75700" y1="65648" x2="64200" y2="64352"/>
                        <a14:foregroundMark x1="78100" y1="78981" x2="78100" y2="78981"/>
                        <a14:foregroundMark x1="47800" y1="71389" x2="57100" y2="71019"/>
                        <a14:foregroundMark x1="18100" y1="19815" x2="18100" y2="19815"/>
                        <a14:foregroundMark x1="24100" y1="20463" x2="24100" y2="20463"/>
                        <a14:foregroundMark x1="32400" y1="19722" x2="32400" y2="19722"/>
                        <a14:backgroundMark x1="28200" y1="30185" x2="28200" y2="30185"/>
                        <a14:backgroundMark x1="30100" y1="29537" x2="28800" y2="29907"/>
                        <a14:backgroundMark x1="31000" y1="29537" x2="30400" y2="29537"/>
                        <a14:backgroundMark x1="31600" y1="29352" x2="31200" y2="29259"/>
                        <a14:backgroundMark x1="27800" y1="30370" x2="28500" y2="30370"/>
                      </a14:backgroundRemoval>
                    </a14:imgEffect>
                  </a14:imgLayer>
                </a14:imgProps>
              </a:ext>
              <a:ext uri="{28A0092B-C50C-407E-A947-70E740481C1C}">
                <a14:useLocalDpi xmlns:a14="http://schemas.microsoft.com/office/drawing/2010/main" val="0"/>
              </a:ext>
            </a:extLst>
          </a:blip>
          <a:srcRect b="8568"/>
          <a:stretch/>
        </p:blipFill>
        <p:spPr bwMode="auto">
          <a:xfrm>
            <a:off x="3813385" y="1341728"/>
            <a:ext cx="3696547" cy="365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130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9E1-0C19-4857-89FE-D5D39838DFC1}"/>
              </a:ext>
            </a:extLst>
          </p:cNvPr>
          <p:cNvSpPr>
            <a:spLocks noGrp="1"/>
          </p:cNvSpPr>
          <p:nvPr>
            <p:ph type="title"/>
          </p:nvPr>
        </p:nvSpPr>
        <p:spPr>
          <a:xfrm>
            <a:off x="432000" y="478633"/>
            <a:ext cx="11328000" cy="315300"/>
          </a:xfrm>
        </p:spPr>
        <p:txBody>
          <a:bodyPr/>
          <a:lstStyle/>
          <a:p>
            <a:r>
              <a:rPr lang="fr-FR" dirty="0"/>
              <a:t>X-One </a:t>
            </a:r>
            <a:r>
              <a:rPr lang="fr-FR" dirty="0" err="1"/>
              <a:t>Presentation</a:t>
            </a:r>
            <a:endParaRPr lang="en-US" dirty="0"/>
          </a:p>
        </p:txBody>
      </p:sp>
      <p:sp>
        <p:nvSpPr>
          <p:cNvPr id="3" name="Text Placeholder 2">
            <a:extLst>
              <a:ext uri="{FF2B5EF4-FFF2-40B4-BE49-F238E27FC236}">
                <a16:creationId xmlns:a16="http://schemas.microsoft.com/office/drawing/2014/main" id="{6F98C331-51FB-447E-8E29-EB4180FE4F7B}"/>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F3376DF5-54B6-42F7-AE56-18F64971A728}"/>
              </a:ext>
            </a:extLst>
          </p:cNvPr>
          <p:cNvSpPr>
            <a:spLocks noGrp="1"/>
          </p:cNvSpPr>
          <p:nvPr>
            <p:ph idx="1"/>
          </p:nvPr>
        </p:nvSpPr>
        <p:spPr>
          <a:xfrm>
            <a:off x="432000" y="1534584"/>
            <a:ext cx="11328000" cy="805862"/>
          </a:xfrm>
        </p:spPr>
        <p:txBody>
          <a:bodyPr/>
          <a:lstStyle/>
          <a:p>
            <a:r>
              <a:rPr lang="en-US" sz="2400" dirty="0"/>
              <a:t>Main GBIS deal booking and processing application</a:t>
            </a:r>
          </a:p>
          <a:p>
            <a:r>
              <a:rPr lang="en-US" sz="2400" dirty="0"/>
              <a:t>Created to replace 20 old ones</a:t>
            </a:r>
          </a:p>
        </p:txBody>
      </p:sp>
    </p:spTree>
    <p:extLst>
      <p:ext uri="{BB962C8B-B14F-4D97-AF65-F5344CB8AC3E}">
        <p14:creationId xmlns:p14="http://schemas.microsoft.com/office/powerpoint/2010/main" val="2200655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AEBA09-76C9-4E3F-9035-E0407AE0EA4D}"/>
              </a:ext>
            </a:extLst>
          </p:cNvPr>
          <p:cNvSpPr>
            <a:spLocks noChangeAspect="1"/>
          </p:cNvSpPr>
          <p:nvPr/>
        </p:nvSpPr>
        <p:spPr>
          <a:xfrm flipV="1">
            <a:off x="1711554" y="1338975"/>
            <a:ext cx="2297713" cy="2350039"/>
          </a:xfrm>
          <a:prstGeom prst="rect">
            <a:avLst/>
          </a:prstGeom>
          <a:solidFill>
            <a:srgbClr val="610F1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90111">
              <a:defRPr/>
            </a:pPr>
            <a:endParaRPr lang="en-US" sz="1951" dirty="0">
              <a:solidFill>
                <a:prstClr val="white"/>
              </a:solidFill>
              <a:latin typeface="Source Sans Pro"/>
            </a:endParaRPr>
          </a:p>
        </p:txBody>
      </p:sp>
      <p:sp>
        <p:nvSpPr>
          <p:cNvPr id="13" name="ZoneTexte 9">
            <a:extLst>
              <a:ext uri="{FF2B5EF4-FFF2-40B4-BE49-F238E27FC236}">
                <a16:creationId xmlns:a16="http://schemas.microsoft.com/office/drawing/2014/main" id="{11891B19-E5CA-4380-8E11-D619E6AB49A7}"/>
              </a:ext>
            </a:extLst>
          </p:cNvPr>
          <p:cNvSpPr txBox="1"/>
          <p:nvPr/>
        </p:nvSpPr>
        <p:spPr>
          <a:xfrm>
            <a:off x="2253032" y="1334465"/>
            <a:ext cx="1688123" cy="332345"/>
          </a:xfrm>
          <a:prstGeom prst="rect">
            <a:avLst/>
          </a:prstGeom>
          <a:noFill/>
        </p:spPr>
        <p:txBody>
          <a:bodyPr wrap="square" lIns="33231" tIns="33231" rIns="33231" bIns="33231" rtlCol="0">
            <a:noAutofit/>
          </a:bodyPr>
          <a:lstStyle/>
          <a:p>
            <a:pPr defTabSz="990111">
              <a:defRPr/>
            </a:pPr>
            <a:r>
              <a:rPr lang="en-US" sz="2215" b="1" dirty="0">
                <a:solidFill>
                  <a:srgbClr val="FFFFFF"/>
                </a:solidFill>
                <a:latin typeface="Arial"/>
              </a:rPr>
              <a:t> </a:t>
            </a:r>
            <a:r>
              <a:rPr lang="en-US" sz="1847" b="1" dirty="0">
                <a:solidFill>
                  <a:prstClr val="white"/>
                </a:solidFill>
                <a:latin typeface="Arial"/>
              </a:rPr>
              <a:t>USERS</a:t>
            </a:r>
          </a:p>
        </p:txBody>
      </p:sp>
      <p:sp>
        <p:nvSpPr>
          <p:cNvPr id="15" name="AutoShape 8" descr="Résultats de recherche d'images pour « logo engrenage bleu et blanc »">
            <a:extLst>
              <a:ext uri="{FF2B5EF4-FFF2-40B4-BE49-F238E27FC236}">
                <a16:creationId xmlns:a16="http://schemas.microsoft.com/office/drawing/2014/main" id="{D0E3A08A-B793-4C0D-96E4-0B7E620A8D52}"/>
              </a:ext>
            </a:extLst>
          </p:cNvPr>
          <p:cNvSpPr>
            <a:spLocks noChangeAspect="1" noChangeArrowheads="1"/>
          </p:cNvSpPr>
          <p:nvPr/>
        </p:nvSpPr>
        <p:spPr bwMode="auto">
          <a:xfrm>
            <a:off x="1677716" y="1881577"/>
            <a:ext cx="281355" cy="281355"/>
          </a:xfrm>
          <a:prstGeom prst="rect">
            <a:avLst/>
          </a:prstGeom>
          <a:noFill/>
        </p:spPr>
        <p:txBody>
          <a:bodyPr vert="horz" wrap="square" lIns="84407" tIns="42203" rIns="84407" bIns="42203" numCol="1" anchor="t" anchorCtr="0" compatLnSpc="1">
            <a:prstTxWarp prst="textNoShape">
              <a:avLst/>
            </a:prstTxWarp>
          </a:bodyPr>
          <a:lstStyle/>
          <a:p>
            <a:pPr defTabSz="990111">
              <a:defRPr/>
            </a:pPr>
            <a:endParaRPr lang="en-US" sz="1951">
              <a:solidFill>
                <a:srgbClr val="000000"/>
              </a:solidFill>
              <a:latin typeface="Arial"/>
            </a:endParaRPr>
          </a:p>
        </p:txBody>
      </p:sp>
      <p:sp>
        <p:nvSpPr>
          <p:cNvPr id="16" name="ZoneTexte 35">
            <a:extLst>
              <a:ext uri="{FF2B5EF4-FFF2-40B4-BE49-F238E27FC236}">
                <a16:creationId xmlns:a16="http://schemas.microsoft.com/office/drawing/2014/main" id="{6C9042DC-2CCB-41A6-AFD0-ECE41E072527}"/>
              </a:ext>
            </a:extLst>
          </p:cNvPr>
          <p:cNvSpPr txBox="1"/>
          <p:nvPr/>
        </p:nvSpPr>
        <p:spPr>
          <a:xfrm>
            <a:off x="2353794" y="1990759"/>
            <a:ext cx="1635541" cy="465283"/>
          </a:xfrm>
          <a:prstGeom prst="rect">
            <a:avLst/>
          </a:prstGeom>
          <a:noFill/>
        </p:spPr>
        <p:txBody>
          <a:bodyPr wrap="square" lIns="33231" tIns="33231" rIns="33231" bIns="33231" rtlCol="0" anchor="t">
            <a:noAutofit/>
          </a:bodyPr>
          <a:lstStyle/>
          <a:p>
            <a:pPr defTabSz="990111">
              <a:defRPr/>
            </a:pPr>
            <a:endParaRPr lang="en-US" sz="2585" dirty="0">
              <a:solidFill>
                <a:prstClr val="white"/>
              </a:solidFill>
              <a:latin typeface="Arial"/>
            </a:endParaRPr>
          </a:p>
        </p:txBody>
      </p:sp>
      <p:sp>
        <p:nvSpPr>
          <p:cNvPr id="17" name="ZoneTexte 35">
            <a:extLst>
              <a:ext uri="{FF2B5EF4-FFF2-40B4-BE49-F238E27FC236}">
                <a16:creationId xmlns:a16="http://schemas.microsoft.com/office/drawing/2014/main" id="{4D533E38-4AB0-4F63-8C89-EDE1A59DE8B5}"/>
              </a:ext>
            </a:extLst>
          </p:cNvPr>
          <p:cNvSpPr txBox="1"/>
          <p:nvPr/>
        </p:nvSpPr>
        <p:spPr>
          <a:xfrm>
            <a:off x="1680918" y="1887653"/>
            <a:ext cx="2271761" cy="465283"/>
          </a:xfrm>
          <a:prstGeom prst="rect">
            <a:avLst/>
          </a:prstGeom>
          <a:noFill/>
        </p:spPr>
        <p:txBody>
          <a:bodyPr wrap="square" lIns="33231" tIns="33231" rIns="33231" bIns="33231" rtlCol="0" anchor="t">
            <a:noAutofit/>
          </a:bodyPr>
          <a:lstStyle/>
          <a:p>
            <a:pPr algn="r" defTabSz="990111">
              <a:defRPr/>
            </a:pPr>
            <a:r>
              <a:rPr lang="fr-FR" sz="1847" dirty="0">
                <a:solidFill>
                  <a:schemeClr val="tx1">
                    <a:lumMod val="25000"/>
                    <a:lumOff val="75000"/>
                  </a:schemeClr>
                </a:solidFill>
                <a:latin typeface="Arial"/>
              </a:rPr>
              <a:t>730</a:t>
            </a:r>
            <a:r>
              <a:rPr lang="fr-FR" sz="1847" dirty="0">
                <a:solidFill>
                  <a:srgbClr val="FFFFFF"/>
                </a:solidFill>
                <a:latin typeface="Arial"/>
              </a:rPr>
              <a:t> </a:t>
            </a:r>
            <a:r>
              <a:rPr lang="fr-FR" sz="1847" dirty="0">
                <a:solidFill>
                  <a:prstClr val="white"/>
                </a:solidFill>
                <a:latin typeface="Arial"/>
              </a:rPr>
              <a:t>Traders</a:t>
            </a:r>
          </a:p>
          <a:p>
            <a:pPr algn="r" defTabSz="990111">
              <a:defRPr/>
            </a:pPr>
            <a:r>
              <a:rPr lang="en-US" sz="1847" dirty="0">
                <a:solidFill>
                  <a:schemeClr val="tx1">
                    <a:lumMod val="25000"/>
                    <a:lumOff val="75000"/>
                  </a:schemeClr>
                </a:solidFill>
                <a:latin typeface="Arial"/>
              </a:rPr>
              <a:t>575</a:t>
            </a:r>
            <a:r>
              <a:rPr lang="en-US" sz="1847" dirty="0">
                <a:solidFill>
                  <a:srgbClr val="FFFFFF"/>
                </a:solidFill>
                <a:latin typeface="Arial"/>
              </a:rPr>
              <a:t> </a:t>
            </a:r>
            <a:r>
              <a:rPr lang="en-US" sz="1847" dirty="0">
                <a:solidFill>
                  <a:prstClr val="white"/>
                </a:solidFill>
                <a:latin typeface="Arial"/>
              </a:rPr>
              <a:t>Sales</a:t>
            </a:r>
          </a:p>
          <a:p>
            <a:pPr algn="r" defTabSz="990111">
              <a:defRPr/>
            </a:pPr>
            <a:r>
              <a:rPr lang="en-US" sz="1847" dirty="0">
                <a:solidFill>
                  <a:schemeClr val="tx1">
                    <a:lumMod val="25000"/>
                    <a:lumOff val="75000"/>
                  </a:schemeClr>
                </a:solidFill>
                <a:latin typeface="Arial"/>
              </a:rPr>
              <a:t>110</a:t>
            </a:r>
            <a:r>
              <a:rPr lang="en-US" sz="1847" dirty="0">
                <a:solidFill>
                  <a:srgbClr val="FFFFFF"/>
                </a:solidFill>
                <a:latin typeface="Arial"/>
              </a:rPr>
              <a:t> </a:t>
            </a:r>
            <a:r>
              <a:rPr lang="en-US" sz="1847" dirty="0">
                <a:solidFill>
                  <a:prstClr val="white"/>
                </a:solidFill>
                <a:latin typeface="Arial"/>
              </a:rPr>
              <a:t>Engineers</a:t>
            </a:r>
          </a:p>
          <a:p>
            <a:pPr algn="r" defTabSz="990111">
              <a:defRPr/>
            </a:pPr>
            <a:r>
              <a:rPr lang="en-US" sz="1847" dirty="0">
                <a:solidFill>
                  <a:schemeClr val="tx1">
                    <a:lumMod val="25000"/>
                    <a:lumOff val="75000"/>
                  </a:schemeClr>
                </a:solidFill>
                <a:latin typeface="Arial"/>
              </a:rPr>
              <a:t>1200</a:t>
            </a:r>
            <a:r>
              <a:rPr lang="en-US" sz="1847" dirty="0">
                <a:solidFill>
                  <a:srgbClr val="610F15"/>
                </a:solidFill>
                <a:latin typeface="Arial"/>
              </a:rPr>
              <a:t> </a:t>
            </a:r>
            <a:r>
              <a:rPr lang="en-US" sz="1847" dirty="0" err="1">
                <a:solidFill>
                  <a:prstClr val="white"/>
                </a:solidFill>
                <a:latin typeface="Arial"/>
              </a:rPr>
              <a:t>Oper</a:t>
            </a:r>
            <a:endParaRPr lang="en-US" sz="1847" dirty="0">
              <a:solidFill>
                <a:prstClr val="white"/>
              </a:solidFill>
              <a:latin typeface="Arial"/>
            </a:endParaRPr>
          </a:p>
          <a:p>
            <a:pPr algn="r" defTabSz="990111">
              <a:defRPr/>
            </a:pPr>
            <a:endParaRPr lang="en-US" sz="1847" dirty="0">
              <a:solidFill>
                <a:prstClr val="white"/>
              </a:solidFill>
              <a:latin typeface="Arial"/>
            </a:endParaRPr>
          </a:p>
          <a:p>
            <a:pPr algn="r" defTabSz="990111">
              <a:defRPr/>
            </a:pPr>
            <a:endParaRPr lang="en-US" sz="2585" dirty="0">
              <a:solidFill>
                <a:prstClr val="white"/>
              </a:solidFill>
              <a:latin typeface="Arial"/>
            </a:endParaRPr>
          </a:p>
          <a:p>
            <a:pPr algn="r" defTabSz="990111">
              <a:defRPr/>
            </a:pPr>
            <a:endParaRPr lang="fr-FR" sz="1951" dirty="0">
              <a:solidFill>
                <a:prstClr val="white"/>
              </a:solidFill>
              <a:latin typeface="Arial"/>
            </a:endParaRPr>
          </a:p>
          <a:p>
            <a:pPr algn="r" defTabSz="990111">
              <a:defRPr/>
            </a:pPr>
            <a:endParaRPr lang="en-US" sz="2585" dirty="0">
              <a:solidFill>
                <a:prstClr val="white"/>
              </a:solidFill>
              <a:latin typeface="Arial"/>
            </a:endParaRPr>
          </a:p>
        </p:txBody>
      </p:sp>
      <p:grpSp>
        <p:nvGrpSpPr>
          <p:cNvPr id="18" name="Groupe 39">
            <a:extLst>
              <a:ext uri="{FF2B5EF4-FFF2-40B4-BE49-F238E27FC236}">
                <a16:creationId xmlns:a16="http://schemas.microsoft.com/office/drawing/2014/main" id="{5919808A-0D8F-417A-95BA-EDCD379FBACB}"/>
              </a:ext>
            </a:extLst>
          </p:cNvPr>
          <p:cNvGrpSpPr/>
          <p:nvPr/>
        </p:nvGrpSpPr>
        <p:grpSpPr>
          <a:xfrm>
            <a:off x="1907117" y="1402025"/>
            <a:ext cx="281355" cy="452659"/>
            <a:chOff x="679324" y="3466858"/>
            <a:chExt cx="566200" cy="913375"/>
          </a:xfrm>
        </p:grpSpPr>
        <p:sp>
          <p:nvSpPr>
            <p:cNvPr id="19" name="Forme libre 28">
              <a:extLst>
                <a:ext uri="{FF2B5EF4-FFF2-40B4-BE49-F238E27FC236}">
                  <a16:creationId xmlns:a16="http://schemas.microsoft.com/office/drawing/2014/main" id="{A0058FCF-C24A-43E9-8492-E1DFBF420A8F}"/>
                </a:ext>
              </a:extLst>
            </p:cNvPr>
            <p:cNvSpPr/>
            <p:nvPr/>
          </p:nvSpPr>
          <p:spPr>
            <a:xfrm>
              <a:off x="679324" y="3466858"/>
              <a:ext cx="167180" cy="445816"/>
            </a:xfrm>
            <a:custGeom>
              <a:avLst/>
              <a:gdLst>
                <a:gd name="connsiteX0" fmla="*/ 172035 w 668071"/>
                <a:gd name="connsiteY0" fmla="*/ 640855 h 1791504"/>
                <a:gd name="connsiteX1" fmla="*/ 496035 w 668071"/>
                <a:gd name="connsiteY1" fmla="*/ 640855 h 1791504"/>
                <a:gd name="connsiteX2" fmla="*/ 496035 w 668071"/>
                <a:gd name="connsiteY2" fmla="*/ 1117010 h 1791504"/>
                <a:gd name="connsiteX3" fmla="*/ 493497 w 668071"/>
                <a:gd name="connsiteY3" fmla="*/ 1117010 h 1791504"/>
                <a:gd name="connsiteX4" fmla="*/ 493870 w 668071"/>
                <a:gd name="connsiteY4" fmla="*/ 1118858 h 1791504"/>
                <a:gd name="connsiteX5" fmla="*/ 493870 w 668071"/>
                <a:gd name="connsiteY5" fmla="*/ 1746631 h 1791504"/>
                <a:gd name="connsiteX6" fmla="*/ 448997 w 668071"/>
                <a:gd name="connsiteY6" fmla="*/ 1791504 h 1791504"/>
                <a:gd name="connsiteX7" fmla="*/ 401592 w 668071"/>
                <a:gd name="connsiteY7" fmla="*/ 1791504 h 1791504"/>
                <a:gd name="connsiteX8" fmla="*/ 356719 w 668071"/>
                <a:gd name="connsiteY8" fmla="*/ 1746631 h 1791504"/>
                <a:gd name="connsiteX9" fmla="*/ 356719 w 668071"/>
                <a:gd name="connsiteY9" fmla="*/ 1118858 h 1791504"/>
                <a:gd name="connsiteX10" fmla="*/ 357092 w 668071"/>
                <a:gd name="connsiteY10" fmla="*/ 1117010 h 1791504"/>
                <a:gd name="connsiteX11" fmla="*/ 310633 w 668071"/>
                <a:gd name="connsiteY11" fmla="*/ 1117010 h 1791504"/>
                <a:gd name="connsiteX12" fmla="*/ 311006 w 668071"/>
                <a:gd name="connsiteY12" fmla="*/ 1118858 h 1791504"/>
                <a:gd name="connsiteX13" fmla="*/ 311006 w 668071"/>
                <a:gd name="connsiteY13" fmla="*/ 1746631 h 1791504"/>
                <a:gd name="connsiteX14" fmla="*/ 266133 w 668071"/>
                <a:gd name="connsiteY14" fmla="*/ 1791504 h 1791504"/>
                <a:gd name="connsiteX15" fmla="*/ 218728 w 668071"/>
                <a:gd name="connsiteY15" fmla="*/ 1791504 h 1791504"/>
                <a:gd name="connsiteX16" fmla="*/ 173855 w 668071"/>
                <a:gd name="connsiteY16" fmla="*/ 1746631 h 1791504"/>
                <a:gd name="connsiteX17" fmla="*/ 173855 w 668071"/>
                <a:gd name="connsiteY17" fmla="*/ 1118858 h 1791504"/>
                <a:gd name="connsiteX18" fmla="*/ 174228 w 668071"/>
                <a:gd name="connsiteY18" fmla="*/ 1117010 h 1791504"/>
                <a:gd name="connsiteX19" fmla="*/ 172035 w 668071"/>
                <a:gd name="connsiteY19" fmla="*/ 1117010 h 1791504"/>
                <a:gd name="connsiteX20" fmla="*/ 334036 w 668071"/>
                <a:gd name="connsiteY20" fmla="*/ 427291 h 1791504"/>
                <a:gd name="connsiteX21" fmla="*/ 668071 w 668071"/>
                <a:gd name="connsiteY21" fmla="*/ 534073 h 1791504"/>
                <a:gd name="connsiteX22" fmla="*/ 668071 w 668071"/>
                <a:gd name="connsiteY22" fmla="*/ 640855 h 1791504"/>
                <a:gd name="connsiteX23" fmla="*/ 667249 w 668071"/>
                <a:gd name="connsiteY23" fmla="*/ 640855 h 1791504"/>
                <a:gd name="connsiteX24" fmla="*/ 667249 w 668071"/>
                <a:gd name="connsiteY24" fmla="*/ 1058986 h 1791504"/>
                <a:gd name="connsiteX25" fmla="*/ 631914 w 668071"/>
                <a:gd name="connsiteY25" fmla="*/ 1094321 h 1791504"/>
                <a:gd name="connsiteX26" fmla="*/ 594584 w 668071"/>
                <a:gd name="connsiteY26" fmla="*/ 1094321 h 1791504"/>
                <a:gd name="connsiteX27" fmla="*/ 559249 w 668071"/>
                <a:gd name="connsiteY27" fmla="*/ 1058986 h 1791504"/>
                <a:gd name="connsiteX28" fmla="*/ 559249 w 668071"/>
                <a:gd name="connsiteY28" fmla="*/ 640855 h 1791504"/>
                <a:gd name="connsiteX29" fmla="*/ 109113 w 668071"/>
                <a:gd name="connsiteY29" fmla="*/ 640855 h 1791504"/>
                <a:gd name="connsiteX30" fmla="*/ 109113 w 668071"/>
                <a:gd name="connsiteY30" fmla="*/ 1058986 h 1791504"/>
                <a:gd name="connsiteX31" fmla="*/ 73778 w 668071"/>
                <a:gd name="connsiteY31" fmla="*/ 1094321 h 1791504"/>
                <a:gd name="connsiteX32" fmla="*/ 36448 w 668071"/>
                <a:gd name="connsiteY32" fmla="*/ 1094321 h 1791504"/>
                <a:gd name="connsiteX33" fmla="*/ 1113 w 668071"/>
                <a:gd name="connsiteY33" fmla="*/ 1058986 h 1791504"/>
                <a:gd name="connsiteX34" fmla="*/ 1113 w 668071"/>
                <a:gd name="connsiteY34" fmla="*/ 640855 h 1791504"/>
                <a:gd name="connsiteX35" fmla="*/ 0 w 668071"/>
                <a:gd name="connsiteY35" fmla="*/ 640855 h 1791504"/>
                <a:gd name="connsiteX36" fmla="*/ 0 w 668071"/>
                <a:gd name="connsiteY36" fmla="*/ 534073 h 1791504"/>
                <a:gd name="connsiteX37" fmla="*/ 334036 w 668071"/>
                <a:gd name="connsiteY37" fmla="*/ 427291 h 1791504"/>
                <a:gd name="connsiteX38" fmla="*/ 334035 w 668071"/>
                <a:gd name="connsiteY38" fmla="*/ 0 h 1791504"/>
                <a:gd name="connsiteX39" fmla="*/ 532035 w 668071"/>
                <a:gd name="connsiteY39" fmla="*/ 198000 h 1791504"/>
                <a:gd name="connsiteX40" fmla="*/ 334035 w 668071"/>
                <a:gd name="connsiteY40" fmla="*/ 396000 h 1791504"/>
                <a:gd name="connsiteX41" fmla="*/ 136035 w 668071"/>
                <a:gd name="connsiteY41" fmla="*/ 198000 h 1791504"/>
                <a:gd name="connsiteX42" fmla="*/ 334035 w 668071"/>
                <a:gd name="connsiteY42" fmla="*/ 0 h 179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68071" h="1791504">
                  <a:moveTo>
                    <a:pt x="172035" y="640855"/>
                  </a:moveTo>
                  <a:lnTo>
                    <a:pt x="496035" y="640855"/>
                  </a:lnTo>
                  <a:lnTo>
                    <a:pt x="496035" y="1117010"/>
                  </a:lnTo>
                  <a:lnTo>
                    <a:pt x="493497" y="1117010"/>
                  </a:lnTo>
                  <a:lnTo>
                    <a:pt x="493870" y="1118858"/>
                  </a:lnTo>
                  <a:lnTo>
                    <a:pt x="493870" y="1746631"/>
                  </a:lnTo>
                  <a:cubicBezTo>
                    <a:pt x="493870" y="1771414"/>
                    <a:pt x="473780" y="1791504"/>
                    <a:pt x="448997" y="1791504"/>
                  </a:cubicBezTo>
                  <a:lnTo>
                    <a:pt x="401592" y="1791504"/>
                  </a:lnTo>
                  <a:cubicBezTo>
                    <a:pt x="376809" y="1791504"/>
                    <a:pt x="356719" y="1771414"/>
                    <a:pt x="356719" y="1746631"/>
                  </a:cubicBezTo>
                  <a:lnTo>
                    <a:pt x="356719" y="1118858"/>
                  </a:lnTo>
                  <a:lnTo>
                    <a:pt x="357092" y="1117010"/>
                  </a:lnTo>
                  <a:lnTo>
                    <a:pt x="310633" y="1117010"/>
                  </a:lnTo>
                  <a:lnTo>
                    <a:pt x="311006" y="1118858"/>
                  </a:lnTo>
                  <a:lnTo>
                    <a:pt x="311006" y="1746631"/>
                  </a:lnTo>
                  <a:cubicBezTo>
                    <a:pt x="311006" y="1771414"/>
                    <a:pt x="290916" y="1791504"/>
                    <a:pt x="266133" y="1791504"/>
                  </a:cubicBezTo>
                  <a:lnTo>
                    <a:pt x="218728" y="1791504"/>
                  </a:lnTo>
                  <a:cubicBezTo>
                    <a:pt x="193945" y="1791504"/>
                    <a:pt x="173855" y="1771414"/>
                    <a:pt x="173855" y="1746631"/>
                  </a:cubicBezTo>
                  <a:lnTo>
                    <a:pt x="173855" y="1118858"/>
                  </a:lnTo>
                  <a:lnTo>
                    <a:pt x="174228" y="1117010"/>
                  </a:lnTo>
                  <a:lnTo>
                    <a:pt x="172035" y="1117010"/>
                  </a:lnTo>
                  <a:close/>
                  <a:moveTo>
                    <a:pt x="334036" y="427291"/>
                  </a:moveTo>
                  <a:cubicBezTo>
                    <a:pt x="518518" y="427291"/>
                    <a:pt x="668071" y="475099"/>
                    <a:pt x="668071" y="534073"/>
                  </a:cubicBezTo>
                  <a:lnTo>
                    <a:pt x="668071" y="640855"/>
                  </a:lnTo>
                  <a:lnTo>
                    <a:pt x="667249" y="640855"/>
                  </a:lnTo>
                  <a:lnTo>
                    <a:pt x="667249" y="1058986"/>
                  </a:lnTo>
                  <a:cubicBezTo>
                    <a:pt x="667249" y="1078501"/>
                    <a:pt x="651429" y="1094321"/>
                    <a:pt x="631914" y="1094321"/>
                  </a:cubicBezTo>
                  <a:lnTo>
                    <a:pt x="594584" y="1094321"/>
                  </a:lnTo>
                  <a:cubicBezTo>
                    <a:pt x="575069" y="1094321"/>
                    <a:pt x="559249" y="1078501"/>
                    <a:pt x="559249" y="1058986"/>
                  </a:cubicBezTo>
                  <a:lnTo>
                    <a:pt x="559249" y="640855"/>
                  </a:lnTo>
                  <a:lnTo>
                    <a:pt x="109113" y="640855"/>
                  </a:lnTo>
                  <a:lnTo>
                    <a:pt x="109113" y="1058986"/>
                  </a:lnTo>
                  <a:cubicBezTo>
                    <a:pt x="109113" y="1078501"/>
                    <a:pt x="93293" y="1094321"/>
                    <a:pt x="73778" y="1094321"/>
                  </a:cubicBezTo>
                  <a:lnTo>
                    <a:pt x="36448" y="1094321"/>
                  </a:lnTo>
                  <a:cubicBezTo>
                    <a:pt x="16933" y="1094321"/>
                    <a:pt x="1113" y="1078501"/>
                    <a:pt x="1113" y="1058986"/>
                  </a:cubicBezTo>
                  <a:lnTo>
                    <a:pt x="1113" y="640855"/>
                  </a:lnTo>
                  <a:lnTo>
                    <a:pt x="0" y="640855"/>
                  </a:lnTo>
                  <a:lnTo>
                    <a:pt x="0" y="534073"/>
                  </a:lnTo>
                  <a:cubicBezTo>
                    <a:pt x="0" y="475099"/>
                    <a:pt x="149554" y="427291"/>
                    <a:pt x="334036" y="427291"/>
                  </a:cubicBezTo>
                  <a:close/>
                  <a:moveTo>
                    <a:pt x="334035" y="0"/>
                  </a:moveTo>
                  <a:cubicBezTo>
                    <a:pt x="443387" y="0"/>
                    <a:pt x="532035" y="88648"/>
                    <a:pt x="532035" y="198000"/>
                  </a:cubicBezTo>
                  <a:cubicBezTo>
                    <a:pt x="532035" y="307352"/>
                    <a:pt x="443387" y="396000"/>
                    <a:pt x="334035" y="396000"/>
                  </a:cubicBezTo>
                  <a:cubicBezTo>
                    <a:pt x="224683" y="396000"/>
                    <a:pt x="136035" y="307352"/>
                    <a:pt x="136035" y="198000"/>
                  </a:cubicBezTo>
                  <a:cubicBezTo>
                    <a:pt x="136035" y="88648"/>
                    <a:pt x="224683" y="0"/>
                    <a:pt x="334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111">
                <a:defRPr/>
              </a:pPr>
              <a:endParaRPr lang="en-US" sz="1951">
                <a:solidFill>
                  <a:srgbClr val="FFFFFF"/>
                </a:solidFill>
                <a:latin typeface="Source Sans Pro"/>
              </a:endParaRPr>
            </a:p>
          </p:txBody>
        </p:sp>
        <p:sp>
          <p:nvSpPr>
            <p:cNvPr id="20" name="Forme libre 29">
              <a:extLst>
                <a:ext uri="{FF2B5EF4-FFF2-40B4-BE49-F238E27FC236}">
                  <a16:creationId xmlns:a16="http://schemas.microsoft.com/office/drawing/2014/main" id="{224BB696-BE49-4B4F-9BEA-F967CED0B86E}"/>
                </a:ext>
              </a:extLst>
            </p:cNvPr>
            <p:cNvSpPr/>
            <p:nvPr/>
          </p:nvSpPr>
          <p:spPr>
            <a:xfrm>
              <a:off x="878834" y="3466858"/>
              <a:ext cx="167180" cy="445816"/>
            </a:xfrm>
            <a:custGeom>
              <a:avLst/>
              <a:gdLst>
                <a:gd name="connsiteX0" fmla="*/ 172035 w 668071"/>
                <a:gd name="connsiteY0" fmla="*/ 640855 h 1791504"/>
                <a:gd name="connsiteX1" fmla="*/ 496035 w 668071"/>
                <a:gd name="connsiteY1" fmla="*/ 640855 h 1791504"/>
                <a:gd name="connsiteX2" fmla="*/ 496035 w 668071"/>
                <a:gd name="connsiteY2" fmla="*/ 1117010 h 1791504"/>
                <a:gd name="connsiteX3" fmla="*/ 493497 w 668071"/>
                <a:gd name="connsiteY3" fmla="*/ 1117010 h 1791504"/>
                <a:gd name="connsiteX4" fmla="*/ 493870 w 668071"/>
                <a:gd name="connsiteY4" fmla="*/ 1118858 h 1791504"/>
                <a:gd name="connsiteX5" fmla="*/ 493870 w 668071"/>
                <a:gd name="connsiteY5" fmla="*/ 1746631 h 1791504"/>
                <a:gd name="connsiteX6" fmla="*/ 448997 w 668071"/>
                <a:gd name="connsiteY6" fmla="*/ 1791504 h 1791504"/>
                <a:gd name="connsiteX7" fmla="*/ 401592 w 668071"/>
                <a:gd name="connsiteY7" fmla="*/ 1791504 h 1791504"/>
                <a:gd name="connsiteX8" fmla="*/ 356719 w 668071"/>
                <a:gd name="connsiteY8" fmla="*/ 1746631 h 1791504"/>
                <a:gd name="connsiteX9" fmla="*/ 356719 w 668071"/>
                <a:gd name="connsiteY9" fmla="*/ 1118858 h 1791504"/>
                <a:gd name="connsiteX10" fmla="*/ 357092 w 668071"/>
                <a:gd name="connsiteY10" fmla="*/ 1117010 h 1791504"/>
                <a:gd name="connsiteX11" fmla="*/ 310633 w 668071"/>
                <a:gd name="connsiteY11" fmla="*/ 1117010 h 1791504"/>
                <a:gd name="connsiteX12" fmla="*/ 311006 w 668071"/>
                <a:gd name="connsiteY12" fmla="*/ 1118858 h 1791504"/>
                <a:gd name="connsiteX13" fmla="*/ 311006 w 668071"/>
                <a:gd name="connsiteY13" fmla="*/ 1746631 h 1791504"/>
                <a:gd name="connsiteX14" fmla="*/ 266133 w 668071"/>
                <a:gd name="connsiteY14" fmla="*/ 1791504 h 1791504"/>
                <a:gd name="connsiteX15" fmla="*/ 218728 w 668071"/>
                <a:gd name="connsiteY15" fmla="*/ 1791504 h 1791504"/>
                <a:gd name="connsiteX16" fmla="*/ 173855 w 668071"/>
                <a:gd name="connsiteY16" fmla="*/ 1746631 h 1791504"/>
                <a:gd name="connsiteX17" fmla="*/ 173855 w 668071"/>
                <a:gd name="connsiteY17" fmla="*/ 1118858 h 1791504"/>
                <a:gd name="connsiteX18" fmla="*/ 174228 w 668071"/>
                <a:gd name="connsiteY18" fmla="*/ 1117010 h 1791504"/>
                <a:gd name="connsiteX19" fmla="*/ 172035 w 668071"/>
                <a:gd name="connsiteY19" fmla="*/ 1117010 h 1791504"/>
                <a:gd name="connsiteX20" fmla="*/ 334036 w 668071"/>
                <a:gd name="connsiteY20" fmla="*/ 427291 h 1791504"/>
                <a:gd name="connsiteX21" fmla="*/ 668071 w 668071"/>
                <a:gd name="connsiteY21" fmla="*/ 534073 h 1791504"/>
                <a:gd name="connsiteX22" fmla="*/ 668071 w 668071"/>
                <a:gd name="connsiteY22" fmla="*/ 640855 h 1791504"/>
                <a:gd name="connsiteX23" fmla="*/ 667249 w 668071"/>
                <a:gd name="connsiteY23" fmla="*/ 640855 h 1791504"/>
                <a:gd name="connsiteX24" fmla="*/ 667249 w 668071"/>
                <a:gd name="connsiteY24" fmla="*/ 1058986 h 1791504"/>
                <a:gd name="connsiteX25" fmla="*/ 631914 w 668071"/>
                <a:gd name="connsiteY25" fmla="*/ 1094321 h 1791504"/>
                <a:gd name="connsiteX26" fmla="*/ 594584 w 668071"/>
                <a:gd name="connsiteY26" fmla="*/ 1094321 h 1791504"/>
                <a:gd name="connsiteX27" fmla="*/ 559249 w 668071"/>
                <a:gd name="connsiteY27" fmla="*/ 1058986 h 1791504"/>
                <a:gd name="connsiteX28" fmla="*/ 559249 w 668071"/>
                <a:gd name="connsiteY28" fmla="*/ 640855 h 1791504"/>
                <a:gd name="connsiteX29" fmla="*/ 109113 w 668071"/>
                <a:gd name="connsiteY29" fmla="*/ 640855 h 1791504"/>
                <a:gd name="connsiteX30" fmla="*/ 109113 w 668071"/>
                <a:gd name="connsiteY30" fmla="*/ 1058986 h 1791504"/>
                <a:gd name="connsiteX31" fmla="*/ 73778 w 668071"/>
                <a:gd name="connsiteY31" fmla="*/ 1094321 h 1791504"/>
                <a:gd name="connsiteX32" fmla="*/ 36448 w 668071"/>
                <a:gd name="connsiteY32" fmla="*/ 1094321 h 1791504"/>
                <a:gd name="connsiteX33" fmla="*/ 1113 w 668071"/>
                <a:gd name="connsiteY33" fmla="*/ 1058986 h 1791504"/>
                <a:gd name="connsiteX34" fmla="*/ 1113 w 668071"/>
                <a:gd name="connsiteY34" fmla="*/ 640855 h 1791504"/>
                <a:gd name="connsiteX35" fmla="*/ 0 w 668071"/>
                <a:gd name="connsiteY35" fmla="*/ 640855 h 1791504"/>
                <a:gd name="connsiteX36" fmla="*/ 0 w 668071"/>
                <a:gd name="connsiteY36" fmla="*/ 534073 h 1791504"/>
                <a:gd name="connsiteX37" fmla="*/ 334036 w 668071"/>
                <a:gd name="connsiteY37" fmla="*/ 427291 h 1791504"/>
                <a:gd name="connsiteX38" fmla="*/ 334035 w 668071"/>
                <a:gd name="connsiteY38" fmla="*/ 0 h 1791504"/>
                <a:gd name="connsiteX39" fmla="*/ 532035 w 668071"/>
                <a:gd name="connsiteY39" fmla="*/ 198000 h 1791504"/>
                <a:gd name="connsiteX40" fmla="*/ 334035 w 668071"/>
                <a:gd name="connsiteY40" fmla="*/ 396000 h 1791504"/>
                <a:gd name="connsiteX41" fmla="*/ 136035 w 668071"/>
                <a:gd name="connsiteY41" fmla="*/ 198000 h 1791504"/>
                <a:gd name="connsiteX42" fmla="*/ 334035 w 668071"/>
                <a:gd name="connsiteY42" fmla="*/ 0 h 179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68071" h="1791504">
                  <a:moveTo>
                    <a:pt x="172035" y="640855"/>
                  </a:moveTo>
                  <a:lnTo>
                    <a:pt x="496035" y="640855"/>
                  </a:lnTo>
                  <a:lnTo>
                    <a:pt x="496035" y="1117010"/>
                  </a:lnTo>
                  <a:lnTo>
                    <a:pt x="493497" y="1117010"/>
                  </a:lnTo>
                  <a:lnTo>
                    <a:pt x="493870" y="1118858"/>
                  </a:lnTo>
                  <a:lnTo>
                    <a:pt x="493870" y="1746631"/>
                  </a:lnTo>
                  <a:cubicBezTo>
                    <a:pt x="493870" y="1771414"/>
                    <a:pt x="473780" y="1791504"/>
                    <a:pt x="448997" y="1791504"/>
                  </a:cubicBezTo>
                  <a:lnTo>
                    <a:pt x="401592" y="1791504"/>
                  </a:lnTo>
                  <a:cubicBezTo>
                    <a:pt x="376809" y="1791504"/>
                    <a:pt x="356719" y="1771414"/>
                    <a:pt x="356719" y="1746631"/>
                  </a:cubicBezTo>
                  <a:lnTo>
                    <a:pt x="356719" y="1118858"/>
                  </a:lnTo>
                  <a:lnTo>
                    <a:pt x="357092" y="1117010"/>
                  </a:lnTo>
                  <a:lnTo>
                    <a:pt x="310633" y="1117010"/>
                  </a:lnTo>
                  <a:lnTo>
                    <a:pt x="311006" y="1118858"/>
                  </a:lnTo>
                  <a:lnTo>
                    <a:pt x="311006" y="1746631"/>
                  </a:lnTo>
                  <a:cubicBezTo>
                    <a:pt x="311006" y="1771414"/>
                    <a:pt x="290916" y="1791504"/>
                    <a:pt x="266133" y="1791504"/>
                  </a:cubicBezTo>
                  <a:lnTo>
                    <a:pt x="218728" y="1791504"/>
                  </a:lnTo>
                  <a:cubicBezTo>
                    <a:pt x="193945" y="1791504"/>
                    <a:pt x="173855" y="1771414"/>
                    <a:pt x="173855" y="1746631"/>
                  </a:cubicBezTo>
                  <a:lnTo>
                    <a:pt x="173855" y="1118858"/>
                  </a:lnTo>
                  <a:lnTo>
                    <a:pt x="174228" y="1117010"/>
                  </a:lnTo>
                  <a:lnTo>
                    <a:pt x="172035" y="1117010"/>
                  </a:lnTo>
                  <a:close/>
                  <a:moveTo>
                    <a:pt x="334036" y="427291"/>
                  </a:moveTo>
                  <a:cubicBezTo>
                    <a:pt x="518518" y="427291"/>
                    <a:pt x="668071" y="475099"/>
                    <a:pt x="668071" y="534073"/>
                  </a:cubicBezTo>
                  <a:lnTo>
                    <a:pt x="668071" y="640855"/>
                  </a:lnTo>
                  <a:lnTo>
                    <a:pt x="667249" y="640855"/>
                  </a:lnTo>
                  <a:lnTo>
                    <a:pt x="667249" y="1058986"/>
                  </a:lnTo>
                  <a:cubicBezTo>
                    <a:pt x="667249" y="1078501"/>
                    <a:pt x="651429" y="1094321"/>
                    <a:pt x="631914" y="1094321"/>
                  </a:cubicBezTo>
                  <a:lnTo>
                    <a:pt x="594584" y="1094321"/>
                  </a:lnTo>
                  <a:cubicBezTo>
                    <a:pt x="575069" y="1094321"/>
                    <a:pt x="559249" y="1078501"/>
                    <a:pt x="559249" y="1058986"/>
                  </a:cubicBezTo>
                  <a:lnTo>
                    <a:pt x="559249" y="640855"/>
                  </a:lnTo>
                  <a:lnTo>
                    <a:pt x="109113" y="640855"/>
                  </a:lnTo>
                  <a:lnTo>
                    <a:pt x="109113" y="1058986"/>
                  </a:lnTo>
                  <a:cubicBezTo>
                    <a:pt x="109113" y="1078501"/>
                    <a:pt x="93293" y="1094321"/>
                    <a:pt x="73778" y="1094321"/>
                  </a:cubicBezTo>
                  <a:lnTo>
                    <a:pt x="36448" y="1094321"/>
                  </a:lnTo>
                  <a:cubicBezTo>
                    <a:pt x="16933" y="1094321"/>
                    <a:pt x="1113" y="1078501"/>
                    <a:pt x="1113" y="1058986"/>
                  </a:cubicBezTo>
                  <a:lnTo>
                    <a:pt x="1113" y="640855"/>
                  </a:lnTo>
                  <a:lnTo>
                    <a:pt x="0" y="640855"/>
                  </a:lnTo>
                  <a:lnTo>
                    <a:pt x="0" y="534073"/>
                  </a:lnTo>
                  <a:cubicBezTo>
                    <a:pt x="0" y="475099"/>
                    <a:pt x="149554" y="427291"/>
                    <a:pt x="334036" y="427291"/>
                  </a:cubicBezTo>
                  <a:close/>
                  <a:moveTo>
                    <a:pt x="334035" y="0"/>
                  </a:moveTo>
                  <a:cubicBezTo>
                    <a:pt x="443387" y="0"/>
                    <a:pt x="532035" y="88648"/>
                    <a:pt x="532035" y="198000"/>
                  </a:cubicBezTo>
                  <a:cubicBezTo>
                    <a:pt x="532035" y="307352"/>
                    <a:pt x="443387" y="396000"/>
                    <a:pt x="334035" y="396000"/>
                  </a:cubicBezTo>
                  <a:cubicBezTo>
                    <a:pt x="224683" y="396000"/>
                    <a:pt x="136035" y="307352"/>
                    <a:pt x="136035" y="198000"/>
                  </a:cubicBezTo>
                  <a:cubicBezTo>
                    <a:pt x="136035" y="88648"/>
                    <a:pt x="224683" y="0"/>
                    <a:pt x="334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111">
                <a:defRPr/>
              </a:pPr>
              <a:endParaRPr lang="en-US" sz="1951">
                <a:solidFill>
                  <a:srgbClr val="FFFFFF"/>
                </a:solidFill>
                <a:latin typeface="Source Sans Pro"/>
              </a:endParaRPr>
            </a:p>
          </p:txBody>
        </p:sp>
        <p:sp>
          <p:nvSpPr>
            <p:cNvPr id="21" name="Forme libre 30">
              <a:extLst>
                <a:ext uri="{FF2B5EF4-FFF2-40B4-BE49-F238E27FC236}">
                  <a16:creationId xmlns:a16="http://schemas.microsoft.com/office/drawing/2014/main" id="{A48CF4AA-2DE2-4C38-8F88-4100A058ACAB}"/>
                </a:ext>
              </a:extLst>
            </p:cNvPr>
            <p:cNvSpPr/>
            <p:nvPr/>
          </p:nvSpPr>
          <p:spPr>
            <a:xfrm>
              <a:off x="1078344" y="3466858"/>
              <a:ext cx="167180" cy="445816"/>
            </a:xfrm>
            <a:custGeom>
              <a:avLst/>
              <a:gdLst>
                <a:gd name="connsiteX0" fmla="*/ 172035 w 668071"/>
                <a:gd name="connsiteY0" fmla="*/ 640855 h 1791504"/>
                <a:gd name="connsiteX1" fmla="*/ 496035 w 668071"/>
                <a:gd name="connsiteY1" fmla="*/ 640855 h 1791504"/>
                <a:gd name="connsiteX2" fmla="*/ 496035 w 668071"/>
                <a:gd name="connsiteY2" fmla="*/ 1117010 h 1791504"/>
                <a:gd name="connsiteX3" fmla="*/ 493497 w 668071"/>
                <a:gd name="connsiteY3" fmla="*/ 1117010 h 1791504"/>
                <a:gd name="connsiteX4" fmla="*/ 493870 w 668071"/>
                <a:gd name="connsiteY4" fmla="*/ 1118858 h 1791504"/>
                <a:gd name="connsiteX5" fmla="*/ 493870 w 668071"/>
                <a:gd name="connsiteY5" fmla="*/ 1746631 h 1791504"/>
                <a:gd name="connsiteX6" fmla="*/ 448997 w 668071"/>
                <a:gd name="connsiteY6" fmla="*/ 1791504 h 1791504"/>
                <a:gd name="connsiteX7" fmla="*/ 401592 w 668071"/>
                <a:gd name="connsiteY7" fmla="*/ 1791504 h 1791504"/>
                <a:gd name="connsiteX8" fmla="*/ 356719 w 668071"/>
                <a:gd name="connsiteY8" fmla="*/ 1746631 h 1791504"/>
                <a:gd name="connsiteX9" fmla="*/ 356719 w 668071"/>
                <a:gd name="connsiteY9" fmla="*/ 1118858 h 1791504"/>
                <a:gd name="connsiteX10" fmla="*/ 357092 w 668071"/>
                <a:gd name="connsiteY10" fmla="*/ 1117010 h 1791504"/>
                <a:gd name="connsiteX11" fmla="*/ 310633 w 668071"/>
                <a:gd name="connsiteY11" fmla="*/ 1117010 h 1791504"/>
                <a:gd name="connsiteX12" fmla="*/ 311006 w 668071"/>
                <a:gd name="connsiteY12" fmla="*/ 1118858 h 1791504"/>
                <a:gd name="connsiteX13" fmla="*/ 311006 w 668071"/>
                <a:gd name="connsiteY13" fmla="*/ 1746631 h 1791504"/>
                <a:gd name="connsiteX14" fmla="*/ 266133 w 668071"/>
                <a:gd name="connsiteY14" fmla="*/ 1791504 h 1791504"/>
                <a:gd name="connsiteX15" fmla="*/ 218728 w 668071"/>
                <a:gd name="connsiteY15" fmla="*/ 1791504 h 1791504"/>
                <a:gd name="connsiteX16" fmla="*/ 173855 w 668071"/>
                <a:gd name="connsiteY16" fmla="*/ 1746631 h 1791504"/>
                <a:gd name="connsiteX17" fmla="*/ 173855 w 668071"/>
                <a:gd name="connsiteY17" fmla="*/ 1118858 h 1791504"/>
                <a:gd name="connsiteX18" fmla="*/ 174228 w 668071"/>
                <a:gd name="connsiteY18" fmla="*/ 1117010 h 1791504"/>
                <a:gd name="connsiteX19" fmla="*/ 172035 w 668071"/>
                <a:gd name="connsiteY19" fmla="*/ 1117010 h 1791504"/>
                <a:gd name="connsiteX20" fmla="*/ 334036 w 668071"/>
                <a:gd name="connsiteY20" fmla="*/ 427291 h 1791504"/>
                <a:gd name="connsiteX21" fmla="*/ 668071 w 668071"/>
                <a:gd name="connsiteY21" fmla="*/ 534073 h 1791504"/>
                <a:gd name="connsiteX22" fmla="*/ 668071 w 668071"/>
                <a:gd name="connsiteY22" fmla="*/ 640855 h 1791504"/>
                <a:gd name="connsiteX23" fmla="*/ 667249 w 668071"/>
                <a:gd name="connsiteY23" fmla="*/ 640855 h 1791504"/>
                <a:gd name="connsiteX24" fmla="*/ 667249 w 668071"/>
                <a:gd name="connsiteY24" fmla="*/ 1058986 h 1791504"/>
                <a:gd name="connsiteX25" fmla="*/ 631914 w 668071"/>
                <a:gd name="connsiteY25" fmla="*/ 1094321 h 1791504"/>
                <a:gd name="connsiteX26" fmla="*/ 594584 w 668071"/>
                <a:gd name="connsiteY26" fmla="*/ 1094321 h 1791504"/>
                <a:gd name="connsiteX27" fmla="*/ 559249 w 668071"/>
                <a:gd name="connsiteY27" fmla="*/ 1058986 h 1791504"/>
                <a:gd name="connsiteX28" fmla="*/ 559249 w 668071"/>
                <a:gd name="connsiteY28" fmla="*/ 640855 h 1791504"/>
                <a:gd name="connsiteX29" fmla="*/ 109113 w 668071"/>
                <a:gd name="connsiteY29" fmla="*/ 640855 h 1791504"/>
                <a:gd name="connsiteX30" fmla="*/ 109113 w 668071"/>
                <a:gd name="connsiteY30" fmla="*/ 1058986 h 1791504"/>
                <a:gd name="connsiteX31" fmla="*/ 73778 w 668071"/>
                <a:gd name="connsiteY31" fmla="*/ 1094321 h 1791504"/>
                <a:gd name="connsiteX32" fmla="*/ 36448 w 668071"/>
                <a:gd name="connsiteY32" fmla="*/ 1094321 h 1791504"/>
                <a:gd name="connsiteX33" fmla="*/ 1113 w 668071"/>
                <a:gd name="connsiteY33" fmla="*/ 1058986 h 1791504"/>
                <a:gd name="connsiteX34" fmla="*/ 1113 w 668071"/>
                <a:gd name="connsiteY34" fmla="*/ 640855 h 1791504"/>
                <a:gd name="connsiteX35" fmla="*/ 0 w 668071"/>
                <a:gd name="connsiteY35" fmla="*/ 640855 h 1791504"/>
                <a:gd name="connsiteX36" fmla="*/ 0 w 668071"/>
                <a:gd name="connsiteY36" fmla="*/ 534073 h 1791504"/>
                <a:gd name="connsiteX37" fmla="*/ 334036 w 668071"/>
                <a:gd name="connsiteY37" fmla="*/ 427291 h 1791504"/>
                <a:gd name="connsiteX38" fmla="*/ 334035 w 668071"/>
                <a:gd name="connsiteY38" fmla="*/ 0 h 1791504"/>
                <a:gd name="connsiteX39" fmla="*/ 532035 w 668071"/>
                <a:gd name="connsiteY39" fmla="*/ 198000 h 1791504"/>
                <a:gd name="connsiteX40" fmla="*/ 334035 w 668071"/>
                <a:gd name="connsiteY40" fmla="*/ 396000 h 1791504"/>
                <a:gd name="connsiteX41" fmla="*/ 136035 w 668071"/>
                <a:gd name="connsiteY41" fmla="*/ 198000 h 1791504"/>
                <a:gd name="connsiteX42" fmla="*/ 334035 w 668071"/>
                <a:gd name="connsiteY42" fmla="*/ 0 h 179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68071" h="1791504">
                  <a:moveTo>
                    <a:pt x="172035" y="640855"/>
                  </a:moveTo>
                  <a:lnTo>
                    <a:pt x="496035" y="640855"/>
                  </a:lnTo>
                  <a:lnTo>
                    <a:pt x="496035" y="1117010"/>
                  </a:lnTo>
                  <a:lnTo>
                    <a:pt x="493497" y="1117010"/>
                  </a:lnTo>
                  <a:lnTo>
                    <a:pt x="493870" y="1118858"/>
                  </a:lnTo>
                  <a:lnTo>
                    <a:pt x="493870" y="1746631"/>
                  </a:lnTo>
                  <a:cubicBezTo>
                    <a:pt x="493870" y="1771414"/>
                    <a:pt x="473780" y="1791504"/>
                    <a:pt x="448997" y="1791504"/>
                  </a:cubicBezTo>
                  <a:lnTo>
                    <a:pt x="401592" y="1791504"/>
                  </a:lnTo>
                  <a:cubicBezTo>
                    <a:pt x="376809" y="1791504"/>
                    <a:pt x="356719" y="1771414"/>
                    <a:pt x="356719" y="1746631"/>
                  </a:cubicBezTo>
                  <a:lnTo>
                    <a:pt x="356719" y="1118858"/>
                  </a:lnTo>
                  <a:lnTo>
                    <a:pt x="357092" y="1117010"/>
                  </a:lnTo>
                  <a:lnTo>
                    <a:pt x="310633" y="1117010"/>
                  </a:lnTo>
                  <a:lnTo>
                    <a:pt x="311006" y="1118858"/>
                  </a:lnTo>
                  <a:lnTo>
                    <a:pt x="311006" y="1746631"/>
                  </a:lnTo>
                  <a:cubicBezTo>
                    <a:pt x="311006" y="1771414"/>
                    <a:pt x="290916" y="1791504"/>
                    <a:pt x="266133" y="1791504"/>
                  </a:cubicBezTo>
                  <a:lnTo>
                    <a:pt x="218728" y="1791504"/>
                  </a:lnTo>
                  <a:cubicBezTo>
                    <a:pt x="193945" y="1791504"/>
                    <a:pt x="173855" y="1771414"/>
                    <a:pt x="173855" y="1746631"/>
                  </a:cubicBezTo>
                  <a:lnTo>
                    <a:pt x="173855" y="1118858"/>
                  </a:lnTo>
                  <a:lnTo>
                    <a:pt x="174228" y="1117010"/>
                  </a:lnTo>
                  <a:lnTo>
                    <a:pt x="172035" y="1117010"/>
                  </a:lnTo>
                  <a:close/>
                  <a:moveTo>
                    <a:pt x="334036" y="427291"/>
                  </a:moveTo>
                  <a:cubicBezTo>
                    <a:pt x="518518" y="427291"/>
                    <a:pt x="668071" y="475099"/>
                    <a:pt x="668071" y="534073"/>
                  </a:cubicBezTo>
                  <a:lnTo>
                    <a:pt x="668071" y="640855"/>
                  </a:lnTo>
                  <a:lnTo>
                    <a:pt x="667249" y="640855"/>
                  </a:lnTo>
                  <a:lnTo>
                    <a:pt x="667249" y="1058986"/>
                  </a:lnTo>
                  <a:cubicBezTo>
                    <a:pt x="667249" y="1078501"/>
                    <a:pt x="651429" y="1094321"/>
                    <a:pt x="631914" y="1094321"/>
                  </a:cubicBezTo>
                  <a:lnTo>
                    <a:pt x="594584" y="1094321"/>
                  </a:lnTo>
                  <a:cubicBezTo>
                    <a:pt x="575069" y="1094321"/>
                    <a:pt x="559249" y="1078501"/>
                    <a:pt x="559249" y="1058986"/>
                  </a:cubicBezTo>
                  <a:lnTo>
                    <a:pt x="559249" y="640855"/>
                  </a:lnTo>
                  <a:lnTo>
                    <a:pt x="109113" y="640855"/>
                  </a:lnTo>
                  <a:lnTo>
                    <a:pt x="109113" y="1058986"/>
                  </a:lnTo>
                  <a:cubicBezTo>
                    <a:pt x="109113" y="1078501"/>
                    <a:pt x="93293" y="1094321"/>
                    <a:pt x="73778" y="1094321"/>
                  </a:cubicBezTo>
                  <a:lnTo>
                    <a:pt x="36448" y="1094321"/>
                  </a:lnTo>
                  <a:cubicBezTo>
                    <a:pt x="16933" y="1094321"/>
                    <a:pt x="1113" y="1078501"/>
                    <a:pt x="1113" y="1058986"/>
                  </a:cubicBezTo>
                  <a:lnTo>
                    <a:pt x="1113" y="640855"/>
                  </a:lnTo>
                  <a:lnTo>
                    <a:pt x="0" y="640855"/>
                  </a:lnTo>
                  <a:lnTo>
                    <a:pt x="0" y="534073"/>
                  </a:lnTo>
                  <a:cubicBezTo>
                    <a:pt x="0" y="475099"/>
                    <a:pt x="149554" y="427291"/>
                    <a:pt x="334036" y="427291"/>
                  </a:cubicBezTo>
                  <a:close/>
                  <a:moveTo>
                    <a:pt x="334035" y="0"/>
                  </a:moveTo>
                  <a:cubicBezTo>
                    <a:pt x="443387" y="0"/>
                    <a:pt x="532035" y="88648"/>
                    <a:pt x="532035" y="198000"/>
                  </a:cubicBezTo>
                  <a:cubicBezTo>
                    <a:pt x="532035" y="307352"/>
                    <a:pt x="443387" y="396000"/>
                    <a:pt x="334035" y="396000"/>
                  </a:cubicBezTo>
                  <a:cubicBezTo>
                    <a:pt x="224683" y="396000"/>
                    <a:pt x="136035" y="307352"/>
                    <a:pt x="136035" y="198000"/>
                  </a:cubicBezTo>
                  <a:cubicBezTo>
                    <a:pt x="136035" y="88648"/>
                    <a:pt x="224683" y="0"/>
                    <a:pt x="334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111">
                <a:defRPr/>
              </a:pPr>
              <a:endParaRPr lang="en-US" sz="1951">
                <a:solidFill>
                  <a:srgbClr val="FFFFFF"/>
                </a:solidFill>
                <a:latin typeface="Source Sans Pro"/>
              </a:endParaRPr>
            </a:p>
          </p:txBody>
        </p:sp>
        <p:sp>
          <p:nvSpPr>
            <p:cNvPr id="22" name="Forme libre 32">
              <a:extLst>
                <a:ext uri="{FF2B5EF4-FFF2-40B4-BE49-F238E27FC236}">
                  <a16:creationId xmlns:a16="http://schemas.microsoft.com/office/drawing/2014/main" id="{52594794-5D99-45EE-A28F-69F77C324C2A}"/>
                </a:ext>
              </a:extLst>
            </p:cNvPr>
            <p:cNvSpPr/>
            <p:nvPr/>
          </p:nvSpPr>
          <p:spPr>
            <a:xfrm>
              <a:off x="679324" y="3934417"/>
              <a:ext cx="167180" cy="445816"/>
            </a:xfrm>
            <a:custGeom>
              <a:avLst/>
              <a:gdLst>
                <a:gd name="connsiteX0" fmla="*/ 172035 w 668071"/>
                <a:gd name="connsiteY0" fmla="*/ 640855 h 1791504"/>
                <a:gd name="connsiteX1" fmla="*/ 496035 w 668071"/>
                <a:gd name="connsiteY1" fmla="*/ 640855 h 1791504"/>
                <a:gd name="connsiteX2" fmla="*/ 496035 w 668071"/>
                <a:gd name="connsiteY2" fmla="*/ 1117010 h 1791504"/>
                <a:gd name="connsiteX3" fmla="*/ 493497 w 668071"/>
                <a:gd name="connsiteY3" fmla="*/ 1117010 h 1791504"/>
                <a:gd name="connsiteX4" fmla="*/ 493870 w 668071"/>
                <a:gd name="connsiteY4" fmla="*/ 1118858 h 1791504"/>
                <a:gd name="connsiteX5" fmla="*/ 493870 w 668071"/>
                <a:gd name="connsiteY5" fmla="*/ 1746631 h 1791504"/>
                <a:gd name="connsiteX6" fmla="*/ 448997 w 668071"/>
                <a:gd name="connsiteY6" fmla="*/ 1791504 h 1791504"/>
                <a:gd name="connsiteX7" fmla="*/ 401592 w 668071"/>
                <a:gd name="connsiteY7" fmla="*/ 1791504 h 1791504"/>
                <a:gd name="connsiteX8" fmla="*/ 356719 w 668071"/>
                <a:gd name="connsiteY8" fmla="*/ 1746631 h 1791504"/>
                <a:gd name="connsiteX9" fmla="*/ 356719 w 668071"/>
                <a:gd name="connsiteY9" fmla="*/ 1118858 h 1791504"/>
                <a:gd name="connsiteX10" fmla="*/ 357092 w 668071"/>
                <a:gd name="connsiteY10" fmla="*/ 1117010 h 1791504"/>
                <a:gd name="connsiteX11" fmla="*/ 310633 w 668071"/>
                <a:gd name="connsiteY11" fmla="*/ 1117010 h 1791504"/>
                <a:gd name="connsiteX12" fmla="*/ 311006 w 668071"/>
                <a:gd name="connsiteY12" fmla="*/ 1118858 h 1791504"/>
                <a:gd name="connsiteX13" fmla="*/ 311006 w 668071"/>
                <a:gd name="connsiteY13" fmla="*/ 1746631 h 1791504"/>
                <a:gd name="connsiteX14" fmla="*/ 266133 w 668071"/>
                <a:gd name="connsiteY14" fmla="*/ 1791504 h 1791504"/>
                <a:gd name="connsiteX15" fmla="*/ 218728 w 668071"/>
                <a:gd name="connsiteY15" fmla="*/ 1791504 h 1791504"/>
                <a:gd name="connsiteX16" fmla="*/ 173855 w 668071"/>
                <a:gd name="connsiteY16" fmla="*/ 1746631 h 1791504"/>
                <a:gd name="connsiteX17" fmla="*/ 173855 w 668071"/>
                <a:gd name="connsiteY17" fmla="*/ 1118858 h 1791504"/>
                <a:gd name="connsiteX18" fmla="*/ 174228 w 668071"/>
                <a:gd name="connsiteY18" fmla="*/ 1117010 h 1791504"/>
                <a:gd name="connsiteX19" fmla="*/ 172035 w 668071"/>
                <a:gd name="connsiteY19" fmla="*/ 1117010 h 1791504"/>
                <a:gd name="connsiteX20" fmla="*/ 334036 w 668071"/>
                <a:gd name="connsiteY20" fmla="*/ 427291 h 1791504"/>
                <a:gd name="connsiteX21" fmla="*/ 668071 w 668071"/>
                <a:gd name="connsiteY21" fmla="*/ 534073 h 1791504"/>
                <a:gd name="connsiteX22" fmla="*/ 668071 w 668071"/>
                <a:gd name="connsiteY22" fmla="*/ 640855 h 1791504"/>
                <a:gd name="connsiteX23" fmla="*/ 667249 w 668071"/>
                <a:gd name="connsiteY23" fmla="*/ 640855 h 1791504"/>
                <a:gd name="connsiteX24" fmla="*/ 667249 w 668071"/>
                <a:gd name="connsiteY24" fmla="*/ 1058986 h 1791504"/>
                <a:gd name="connsiteX25" fmla="*/ 631914 w 668071"/>
                <a:gd name="connsiteY25" fmla="*/ 1094321 h 1791504"/>
                <a:gd name="connsiteX26" fmla="*/ 594584 w 668071"/>
                <a:gd name="connsiteY26" fmla="*/ 1094321 h 1791504"/>
                <a:gd name="connsiteX27" fmla="*/ 559249 w 668071"/>
                <a:gd name="connsiteY27" fmla="*/ 1058986 h 1791504"/>
                <a:gd name="connsiteX28" fmla="*/ 559249 w 668071"/>
                <a:gd name="connsiteY28" fmla="*/ 640855 h 1791504"/>
                <a:gd name="connsiteX29" fmla="*/ 109113 w 668071"/>
                <a:gd name="connsiteY29" fmla="*/ 640855 h 1791504"/>
                <a:gd name="connsiteX30" fmla="*/ 109113 w 668071"/>
                <a:gd name="connsiteY30" fmla="*/ 1058986 h 1791504"/>
                <a:gd name="connsiteX31" fmla="*/ 73778 w 668071"/>
                <a:gd name="connsiteY31" fmla="*/ 1094321 h 1791504"/>
                <a:gd name="connsiteX32" fmla="*/ 36448 w 668071"/>
                <a:gd name="connsiteY32" fmla="*/ 1094321 h 1791504"/>
                <a:gd name="connsiteX33" fmla="*/ 1113 w 668071"/>
                <a:gd name="connsiteY33" fmla="*/ 1058986 h 1791504"/>
                <a:gd name="connsiteX34" fmla="*/ 1113 w 668071"/>
                <a:gd name="connsiteY34" fmla="*/ 640855 h 1791504"/>
                <a:gd name="connsiteX35" fmla="*/ 0 w 668071"/>
                <a:gd name="connsiteY35" fmla="*/ 640855 h 1791504"/>
                <a:gd name="connsiteX36" fmla="*/ 0 w 668071"/>
                <a:gd name="connsiteY36" fmla="*/ 534073 h 1791504"/>
                <a:gd name="connsiteX37" fmla="*/ 334036 w 668071"/>
                <a:gd name="connsiteY37" fmla="*/ 427291 h 1791504"/>
                <a:gd name="connsiteX38" fmla="*/ 334035 w 668071"/>
                <a:gd name="connsiteY38" fmla="*/ 0 h 1791504"/>
                <a:gd name="connsiteX39" fmla="*/ 532035 w 668071"/>
                <a:gd name="connsiteY39" fmla="*/ 198000 h 1791504"/>
                <a:gd name="connsiteX40" fmla="*/ 334035 w 668071"/>
                <a:gd name="connsiteY40" fmla="*/ 396000 h 1791504"/>
                <a:gd name="connsiteX41" fmla="*/ 136035 w 668071"/>
                <a:gd name="connsiteY41" fmla="*/ 198000 h 1791504"/>
                <a:gd name="connsiteX42" fmla="*/ 334035 w 668071"/>
                <a:gd name="connsiteY42" fmla="*/ 0 h 179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68071" h="1791504">
                  <a:moveTo>
                    <a:pt x="172035" y="640855"/>
                  </a:moveTo>
                  <a:lnTo>
                    <a:pt x="496035" y="640855"/>
                  </a:lnTo>
                  <a:lnTo>
                    <a:pt x="496035" y="1117010"/>
                  </a:lnTo>
                  <a:lnTo>
                    <a:pt x="493497" y="1117010"/>
                  </a:lnTo>
                  <a:lnTo>
                    <a:pt x="493870" y="1118858"/>
                  </a:lnTo>
                  <a:lnTo>
                    <a:pt x="493870" y="1746631"/>
                  </a:lnTo>
                  <a:cubicBezTo>
                    <a:pt x="493870" y="1771414"/>
                    <a:pt x="473780" y="1791504"/>
                    <a:pt x="448997" y="1791504"/>
                  </a:cubicBezTo>
                  <a:lnTo>
                    <a:pt x="401592" y="1791504"/>
                  </a:lnTo>
                  <a:cubicBezTo>
                    <a:pt x="376809" y="1791504"/>
                    <a:pt x="356719" y="1771414"/>
                    <a:pt x="356719" y="1746631"/>
                  </a:cubicBezTo>
                  <a:lnTo>
                    <a:pt x="356719" y="1118858"/>
                  </a:lnTo>
                  <a:lnTo>
                    <a:pt x="357092" y="1117010"/>
                  </a:lnTo>
                  <a:lnTo>
                    <a:pt x="310633" y="1117010"/>
                  </a:lnTo>
                  <a:lnTo>
                    <a:pt x="311006" y="1118858"/>
                  </a:lnTo>
                  <a:lnTo>
                    <a:pt x="311006" y="1746631"/>
                  </a:lnTo>
                  <a:cubicBezTo>
                    <a:pt x="311006" y="1771414"/>
                    <a:pt x="290916" y="1791504"/>
                    <a:pt x="266133" y="1791504"/>
                  </a:cubicBezTo>
                  <a:lnTo>
                    <a:pt x="218728" y="1791504"/>
                  </a:lnTo>
                  <a:cubicBezTo>
                    <a:pt x="193945" y="1791504"/>
                    <a:pt x="173855" y="1771414"/>
                    <a:pt x="173855" y="1746631"/>
                  </a:cubicBezTo>
                  <a:lnTo>
                    <a:pt x="173855" y="1118858"/>
                  </a:lnTo>
                  <a:lnTo>
                    <a:pt x="174228" y="1117010"/>
                  </a:lnTo>
                  <a:lnTo>
                    <a:pt x="172035" y="1117010"/>
                  </a:lnTo>
                  <a:close/>
                  <a:moveTo>
                    <a:pt x="334036" y="427291"/>
                  </a:moveTo>
                  <a:cubicBezTo>
                    <a:pt x="518518" y="427291"/>
                    <a:pt x="668071" y="475099"/>
                    <a:pt x="668071" y="534073"/>
                  </a:cubicBezTo>
                  <a:lnTo>
                    <a:pt x="668071" y="640855"/>
                  </a:lnTo>
                  <a:lnTo>
                    <a:pt x="667249" y="640855"/>
                  </a:lnTo>
                  <a:lnTo>
                    <a:pt x="667249" y="1058986"/>
                  </a:lnTo>
                  <a:cubicBezTo>
                    <a:pt x="667249" y="1078501"/>
                    <a:pt x="651429" y="1094321"/>
                    <a:pt x="631914" y="1094321"/>
                  </a:cubicBezTo>
                  <a:lnTo>
                    <a:pt x="594584" y="1094321"/>
                  </a:lnTo>
                  <a:cubicBezTo>
                    <a:pt x="575069" y="1094321"/>
                    <a:pt x="559249" y="1078501"/>
                    <a:pt x="559249" y="1058986"/>
                  </a:cubicBezTo>
                  <a:lnTo>
                    <a:pt x="559249" y="640855"/>
                  </a:lnTo>
                  <a:lnTo>
                    <a:pt x="109113" y="640855"/>
                  </a:lnTo>
                  <a:lnTo>
                    <a:pt x="109113" y="1058986"/>
                  </a:lnTo>
                  <a:cubicBezTo>
                    <a:pt x="109113" y="1078501"/>
                    <a:pt x="93293" y="1094321"/>
                    <a:pt x="73778" y="1094321"/>
                  </a:cubicBezTo>
                  <a:lnTo>
                    <a:pt x="36448" y="1094321"/>
                  </a:lnTo>
                  <a:cubicBezTo>
                    <a:pt x="16933" y="1094321"/>
                    <a:pt x="1113" y="1078501"/>
                    <a:pt x="1113" y="1058986"/>
                  </a:cubicBezTo>
                  <a:lnTo>
                    <a:pt x="1113" y="640855"/>
                  </a:lnTo>
                  <a:lnTo>
                    <a:pt x="0" y="640855"/>
                  </a:lnTo>
                  <a:lnTo>
                    <a:pt x="0" y="534073"/>
                  </a:lnTo>
                  <a:cubicBezTo>
                    <a:pt x="0" y="475099"/>
                    <a:pt x="149554" y="427291"/>
                    <a:pt x="334036" y="427291"/>
                  </a:cubicBezTo>
                  <a:close/>
                  <a:moveTo>
                    <a:pt x="334035" y="0"/>
                  </a:moveTo>
                  <a:cubicBezTo>
                    <a:pt x="443387" y="0"/>
                    <a:pt x="532035" y="88648"/>
                    <a:pt x="532035" y="198000"/>
                  </a:cubicBezTo>
                  <a:cubicBezTo>
                    <a:pt x="532035" y="307352"/>
                    <a:pt x="443387" y="396000"/>
                    <a:pt x="334035" y="396000"/>
                  </a:cubicBezTo>
                  <a:cubicBezTo>
                    <a:pt x="224683" y="396000"/>
                    <a:pt x="136035" y="307352"/>
                    <a:pt x="136035" y="198000"/>
                  </a:cubicBezTo>
                  <a:cubicBezTo>
                    <a:pt x="136035" y="88648"/>
                    <a:pt x="224683" y="0"/>
                    <a:pt x="334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111">
                <a:defRPr/>
              </a:pPr>
              <a:endParaRPr lang="en-US" sz="1951">
                <a:solidFill>
                  <a:srgbClr val="FFFFFF"/>
                </a:solidFill>
                <a:latin typeface="Source Sans Pro"/>
              </a:endParaRPr>
            </a:p>
          </p:txBody>
        </p:sp>
        <p:sp>
          <p:nvSpPr>
            <p:cNvPr id="23" name="Forme libre 33">
              <a:extLst>
                <a:ext uri="{FF2B5EF4-FFF2-40B4-BE49-F238E27FC236}">
                  <a16:creationId xmlns:a16="http://schemas.microsoft.com/office/drawing/2014/main" id="{0D5FF5F4-162E-4820-B05B-8A3C94696819}"/>
                </a:ext>
              </a:extLst>
            </p:cNvPr>
            <p:cNvSpPr/>
            <p:nvPr/>
          </p:nvSpPr>
          <p:spPr>
            <a:xfrm>
              <a:off x="878834" y="3934417"/>
              <a:ext cx="167180" cy="445816"/>
            </a:xfrm>
            <a:custGeom>
              <a:avLst/>
              <a:gdLst>
                <a:gd name="connsiteX0" fmla="*/ 172035 w 668071"/>
                <a:gd name="connsiteY0" fmla="*/ 640855 h 1791504"/>
                <a:gd name="connsiteX1" fmla="*/ 496035 w 668071"/>
                <a:gd name="connsiteY1" fmla="*/ 640855 h 1791504"/>
                <a:gd name="connsiteX2" fmla="*/ 496035 w 668071"/>
                <a:gd name="connsiteY2" fmla="*/ 1117010 h 1791504"/>
                <a:gd name="connsiteX3" fmla="*/ 493497 w 668071"/>
                <a:gd name="connsiteY3" fmla="*/ 1117010 h 1791504"/>
                <a:gd name="connsiteX4" fmla="*/ 493870 w 668071"/>
                <a:gd name="connsiteY4" fmla="*/ 1118858 h 1791504"/>
                <a:gd name="connsiteX5" fmla="*/ 493870 w 668071"/>
                <a:gd name="connsiteY5" fmla="*/ 1746631 h 1791504"/>
                <a:gd name="connsiteX6" fmla="*/ 448997 w 668071"/>
                <a:gd name="connsiteY6" fmla="*/ 1791504 h 1791504"/>
                <a:gd name="connsiteX7" fmla="*/ 401592 w 668071"/>
                <a:gd name="connsiteY7" fmla="*/ 1791504 h 1791504"/>
                <a:gd name="connsiteX8" fmla="*/ 356719 w 668071"/>
                <a:gd name="connsiteY8" fmla="*/ 1746631 h 1791504"/>
                <a:gd name="connsiteX9" fmla="*/ 356719 w 668071"/>
                <a:gd name="connsiteY9" fmla="*/ 1118858 h 1791504"/>
                <a:gd name="connsiteX10" fmla="*/ 357092 w 668071"/>
                <a:gd name="connsiteY10" fmla="*/ 1117010 h 1791504"/>
                <a:gd name="connsiteX11" fmla="*/ 310633 w 668071"/>
                <a:gd name="connsiteY11" fmla="*/ 1117010 h 1791504"/>
                <a:gd name="connsiteX12" fmla="*/ 311006 w 668071"/>
                <a:gd name="connsiteY12" fmla="*/ 1118858 h 1791504"/>
                <a:gd name="connsiteX13" fmla="*/ 311006 w 668071"/>
                <a:gd name="connsiteY13" fmla="*/ 1746631 h 1791504"/>
                <a:gd name="connsiteX14" fmla="*/ 266133 w 668071"/>
                <a:gd name="connsiteY14" fmla="*/ 1791504 h 1791504"/>
                <a:gd name="connsiteX15" fmla="*/ 218728 w 668071"/>
                <a:gd name="connsiteY15" fmla="*/ 1791504 h 1791504"/>
                <a:gd name="connsiteX16" fmla="*/ 173855 w 668071"/>
                <a:gd name="connsiteY16" fmla="*/ 1746631 h 1791504"/>
                <a:gd name="connsiteX17" fmla="*/ 173855 w 668071"/>
                <a:gd name="connsiteY17" fmla="*/ 1118858 h 1791504"/>
                <a:gd name="connsiteX18" fmla="*/ 174228 w 668071"/>
                <a:gd name="connsiteY18" fmla="*/ 1117010 h 1791504"/>
                <a:gd name="connsiteX19" fmla="*/ 172035 w 668071"/>
                <a:gd name="connsiteY19" fmla="*/ 1117010 h 1791504"/>
                <a:gd name="connsiteX20" fmla="*/ 334036 w 668071"/>
                <a:gd name="connsiteY20" fmla="*/ 427291 h 1791504"/>
                <a:gd name="connsiteX21" fmla="*/ 668071 w 668071"/>
                <a:gd name="connsiteY21" fmla="*/ 534073 h 1791504"/>
                <a:gd name="connsiteX22" fmla="*/ 668071 w 668071"/>
                <a:gd name="connsiteY22" fmla="*/ 640855 h 1791504"/>
                <a:gd name="connsiteX23" fmla="*/ 667249 w 668071"/>
                <a:gd name="connsiteY23" fmla="*/ 640855 h 1791504"/>
                <a:gd name="connsiteX24" fmla="*/ 667249 w 668071"/>
                <a:gd name="connsiteY24" fmla="*/ 1058986 h 1791504"/>
                <a:gd name="connsiteX25" fmla="*/ 631914 w 668071"/>
                <a:gd name="connsiteY25" fmla="*/ 1094321 h 1791504"/>
                <a:gd name="connsiteX26" fmla="*/ 594584 w 668071"/>
                <a:gd name="connsiteY26" fmla="*/ 1094321 h 1791504"/>
                <a:gd name="connsiteX27" fmla="*/ 559249 w 668071"/>
                <a:gd name="connsiteY27" fmla="*/ 1058986 h 1791504"/>
                <a:gd name="connsiteX28" fmla="*/ 559249 w 668071"/>
                <a:gd name="connsiteY28" fmla="*/ 640855 h 1791504"/>
                <a:gd name="connsiteX29" fmla="*/ 109113 w 668071"/>
                <a:gd name="connsiteY29" fmla="*/ 640855 h 1791504"/>
                <a:gd name="connsiteX30" fmla="*/ 109113 w 668071"/>
                <a:gd name="connsiteY30" fmla="*/ 1058986 h 1791504"/>
                <a:gd name="connsiteX31" fmla="*/ 73778 w 668071"/>
                <a:gd name="connsiteY31" fmla="*/ 1094321 h 1791504"/>
                <a:gd name="connsiteX32" fmla="*/ 36448 w 668071"/>
                <a:gd name="connsiteY32" fmla="*/ 1094321 h 1791504"/>
                <a:gd name="connsiteX33" fmla="*/ 1113 w 668071"/>
                <a:gd name="connsiteY33" fmla="*/ 1058986 h 1791504"/>
                <a:gd name="connsiteX34" fmla="*/ 1113 w 668071"/>
                <a:gd name="connsiteY34" fmla="*/ 640855 h 1791504"/>
                <a:gd name="connsiteX35" fmla="*/ 0 w 668071"/>
                <a:gd name="connsiteY35" fmla="*/ 640855 h 1791504"/>
                <a:gd name="connsiteX36" fmla="*/ 0 w 668071"/>
                <a:gd name="connsiteY36" fmla="*/ 534073 h 1791504"/>
                <a:gd name="connsiteX37" fmla="*/ 334036 w 668071"/>
                <a:gd name="connsiteY37" fmla="*/ 427291 h 1791504"/>
                <a:gd name="connsiteX38" fmla="*/ 334035 w 668071"/>
                <a:gd name="connsiteY38" fmla="*/ 0 h 1791504"/>
                <a:gd name="connsiteX39" fmla="*/ 532035 w 668071"/>
                <a:gd name="connsiteY39" fmla="*/ 198000 h 1791504"/>
                <a:gd name="connsiteX40" fmla="*/ 334035 w 668071"/>
                <a:gd name="connsiteY40" fmla="*/ 396000 h 1791504"/>
                <a:gd name="connsiteX41" fmla="*/ 136035 w 668071"/>
                <a:gd name="connsiteY41" fmla="*/ 198000 h 1791504"/>
                <a:gd name="connsiteX42" fmla="*/ 334035 w 668071"/>
                <a:gd name="connsiteY42" fmla="*/ 0 h 179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68071" h="1791504">
                  <a:moveTo>
                    <a:pt x="172035" y="640855"/>
                  </a:moveTo>
                  <a:lnTo>
                    <a:pt x="496035" y="640855"/>
                  </a:lnTo>
                  <a:lnTo>
                    <a:pt x="496035" y="1117010"/>
                  </a:lnTo>
                  <a:lnTo>
                    <a:pt x="493497" y="1117010"/>
                  </a:lnTo>
                  <a:lnTo>
                    <a:pt x="493870" y="1118858"/>
                  </a:lnTo>
                  <a:lnTo>
                    <a:pt x="493870" y="1746631"/>
                  </a:lnTo>
                  <a:cubicBezTo>
                    <a:pt x="493870" y="1771414"/>
                    <a:pt x="473780" y="1791504"/>
                    <a:pt x="448997" y="1791504"/>
                  </a:cubicBezTo>
                  <a:lnTo>
                    <a:pt x="401592" y="1791504"/>
                  </a:lnTo>
                  <a:cubicBezTo>
                    <a:pt x="376809" y="1791504"/>
                    <a:pt x="356719" y="1771414"/>
                    <a:pt x="356719" y="1746631"/>
                  </a:cubicBezTo>
                  <a:lnTo>
                    <a:pt x="356719" y="1118858"/>
                  </a:lnTo>
                  <a:lnTo>
                    <a:pt x="357092" y="1117010"/>
                  </a:lnTo>
                  <a:lnTo>
                    <a:pt x="310633" y="1117010"/>
                  </a:lnTo>
                  <a:lnTo>
                    <a:pt x="311006" y="1118858"/>
                  </a:lnTo>
                  <a:lnTo>
                    <a:pt x="311006" y="1746631"/>
                  </a:lnTo>
                  <a:cubicBezTo>
                    <a:pt x="311006" y="1771414"/>
                    <a:pt x="290916" y="1791504"/>
                    <a:pt x="266133" y="1791504"/>
                  </a:cubicBezTo>
                  <a:lnTo>
                    <a:pt x="218728" y="1791504"/>
                  </a:lnTo>
                  <a:cubicBezTo>
                    <a:pt x="193945" y="1791504"/>
                    <a:pt x="173855" y="1771414"/>
                    <a:pt x="173855" y="1746631"/>
                  </a:cubicBezTo>
                  <a:lnTo>
                    <a:pt x="173855" y="1118858"/>
                  </a:lnTo>
                  <a:lnTo>
                    <a:pt x="174228" y="1117010"/>
                  </a:lnTo>
                  <a:lnTo>
                    <a:pt x="172035" y="1117010"/>
                  </a:lnTo>
                  <a:close/>
                  <a:moveTo>
                    <a:pt x="334036" y="427291"/>
                  </a:moveTo>
                  <a:cubicBezTo>
                    <a:pt x="518518" y="427291"/>
                    <a:pt x="668071" y="475099"/>
                    <a:pt x="668071" y="534073"/>
                  </a:cubicBezTo>
                  <a:lnTo>
                    <a:pt x="668071" y="640855"/>
                  </a:lnTo>
                  <a:lnTo>
                    <a:pt x="667249" y="640855"/>
                  </a:lnTo>
                  <a:lnTo>
                    <a:pt x="667249" y="1058986"/>
                  </a:lnTo>
                  <a:cubicBezTo>
                    <a:pt x="667249" y="1078501"/>
                    <a:pt x="651429" y="1094321"/>
                    <a:pt x="631914" y="1094321"/>
                  </a:cubicBezTo>
                  <a:lnTo>
                    <a:pt x="594584" y="1094321"/>
                  </a:lnTo>
                  <a:cubicBezTo>
                    <a:pt x="575069" y="1094321"/>
                    <a:pt x="559249" y="1078501"/>
                    <a:pt x="559249" y="1058986"/>
                  </a:cubicBezTo>
                  <a:lnTo>
                    <a:pt x="559249" y="640855"/>
                  </a:lnTo>
                  <a:lnTo>
                    <a:pt x="109113" y="640855"/>
                  </a:lnTo>
                  <a:lnTo>
                    <a:pt x="109113" y="1058986"/>
                  </a:lnTo>
                  <a:cubicBezTo>
                    <a:pt x="109113" y="1078501"/>
                    <a:pt x="93293" y="1094321"/>
                    <a:pt x="73778" y="1094321"/>
                  </a:cubicBezTo>
                  <a:lnTo>
                    <a:pt x="36448" y="1094321"/>
                  </a:lnTo>
                  <a:cubicBezTo>
                    <a:pt x="16933" y="1094321"/>
                    <a:pt x="1113" y="1078501"/>
                    <a:pt x="1113" y="1058986"/>
                  </a:cubicBezTo>
                  <a:lnTo>
                    <a:pt x="1113" y="640855"/>
                  </a:lnTo>
                  <a:lnTo>
                    <a:pt x="0" y="640855"/>
                  </a:lnTo>
                  <a:lnTo>
                    <a:pt x="0" y="534073"/>
                  </a:lnTo>
                  <a:cubicBezTo>
                    <a:pt x="0" y="475099"/>
                    <a:pt x="149554" y="427291"/>
                    <a:pt x="334036" y="427291"/>
                  </a:cubicBezTo>
                  <a:close/>
                  <a:moveTo>
                    <a:pt x="334035" y="0"/>
                  </a:moveTo>
                  <a:cubicBezTo>
                    <a:pt x="443387" y="0"/>
                    <a:pt x="532035" y="88648"/>
                    <a:pt x="532035" y="198000"/>
                  </a:cubicBezTo>
                  <a:cubicBezTo>
                    <a:pt x="532035" y="307352"/>
                    <a:pt x="443387" y="396000"/>
                    <a:pt x="334035" y="396000"/>
                  </a:cubicBezTo>
                  <a:cubicBezTo>
                    <a:pt x="224683" y="396000"/>
                    <a:pt x="136035" y="307352"/>
                    <a:pt x="136035" y="198000"/>
                  </a:cubicBezTo>
                  <a:cubicBezTo>
                    <a:pt x="136035" y="88648"/>
                    <a:pt x="224683" y="0"/>
                    <a:pt x="334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111">
                <a:defRPr/>
              </a:pPr>
              <a:endParaRPr lang="en-US" sz="1951">
                <a:solidFill>
                  <a:srgbClr val="FFFFFF"/>
                </a:solidFill>
                <a:latin typeface="Source Sans Pro"/>
              </a:endParaRPr>
            </a:p>
          </p:txBody>
        </p:sp>
        <p:sp>
          <p:nvSpPr>
            <p:cNvPr id="24" name="Forme libre 34">
              <a:extLst>
                <a:ext uri="{FF2B5EF4-FFF2-40B4-BE49-F238E27FC236}">
                  <a16:creationId xmlns:a16="http://schemas.microsoft.com/office/drawing/2014/main" id="{3CD0EDA6-9819-4DDB-8F99-4F0FC79C5397}"/>
                </a:ext>
              </a:extLst>
            </p:cNvPr>
            <p:cNvSpPr/>
            <p:nvPr/>
          </p:nvSpPr>
          <p:spPr>
            <a:xfrm>
              <a:off x="1078344" y="3934417"/>
              <a:ext cx="167180" cy="445816"/>
            </a:xfrm>
            <a:custGeom>
              <a:avLst/>
              <a:gdLst>
                <a:gd name="connsiteX0" fmla="*/ 172035 w 668071"/>
                <a:gd name="connsiteY0" fmla="*/ 640855 h 1791504"/>
                <a:gd name="connsiteX1" fmla="*/ 496035 w 668071"/>
                <a:gd name="connsiteY1" fmla="*/ 640855 h 1791504"/>
                <a:gd name="connsiteX2" fmla="*/ 496035 w 668071"/>
                <a:gd name="connsiteY2" fmla="*/ 1117010 h 1791504"/>
                <a:gd name="connsiteX3" fmla="*/ 493497 w 668071"/>
                <a:gd name="connsiteY3" fmla="*/ 1117010 h 1791504"/>
                <a:gd name="connsiteX4" fmla="*/ 493870 w 668071"/>
                <a:gd name="connsiteY4" fmla="*/ 1118858 h 1791504"/>
                <a:gd name="connsiteX5" fmla="*/ 493870 w 668071"/>
                <a:gd name="connsiteY5" fmla="*/ 1746631 h 1791504"/>
                <a:gd name="connsiteX6" fmla="*/ 448997 w 668071"/>
                <a:gd name="connsiteY6" fmla="*/ 1791504 h 1791504"/>
                <a:gd name="connsiteX7" fmla="*/ 401592 w 668071"/>
                <a:gd name="connsiteY7" fmla="*/ 1791504 h 1791504"/>
                <a:gd name="connsiteX8" fmla="*/ 356719 w 668071"/>
                <a:gd name="connsiteY8" fmla="*/ 1746631 h 1791504"/>
                <a:gd name="connsiteX9" fmla="*/ 356719 w 668071"/>
                <a:gd name="connsiteY9" fmla="*/ 1118858 h 1791504"/>
                <a:gd name="connsiteX10" fmla="*/ 357092 w 668071"/>
                <a:gd name="connsiteY10" fmla="*/ 1117010 h 1791504"/>
                <a:gd name="connsiteX11" fmla="*/ 310633 w 668071"/>
                <a:gd name="connsiteY11" fmla="*/ 1117010 h 1791504"/>
                <a:gd name="connsiteX12" fmla="*/ 311006 w 668071"/>
                <a:gd name="connsiteY12" fmla="*/ 1118858 h 1791504"/>
                <a:gd name="connsiteX13" fmla="*/ 311006 w 668071"/>
                <a:gd name="connsiteY13" fmla="*/ 1746631 h 1791504"/>
                <a:gd name="connsiteX14" fmla="*/ 266133 w 668071"/>
                <a:gd name="connsiteY14" fmla="*/ 1791504 h 1791504"/>
                <a:gd name="connsiteX15" fmla="*/ 218728 w 668071"/>
                <a:gd name="connsiteY15" fmla="*/ 1791504 h 1791504"/>
                <a:gd name="connsiteX16" fmla="*/ 173855 w 668071"/>
                <a:gd name="connsiteY16" fmla="*/ 1746631 h 1791504"/>
                <a:gd name="connsiteX17" fmla="*/ 173855 w 668071"/>
                <a:gd name="connsiteY17" fmla="*/ 1118858 h 1791504"/>
                <a:gd name="connsiteX18" fmla="*/ 174228 w 668071"/>
                <a:gd name="connsiteY18" fmla="*/ 1117010 h 1791504"/>
                <a:gd name="connsiteX19" fmla="*/ 172035 w 668071"/>
                <a:gd name="connsiteY19" fmla="*/ 1117010 h 1791504"/>
                <a:gd name="connsiteX20" fmla="*/ 334036 w 668071"/>
                <a:gd name="connsiteY20" fmla="*/ 427291 h 1791504"/>
                <a:gd name="connsiteX21" fmla="*/ 668071 w 668071"/>
                <a:gd name="connsiteY21" fmla="*/ 534073 h 1791504"/>
                <a:gd name="connsiteX22" fmla="*/ 668071 w 668071"/>
                <a:gd name="connsiteY22" fmla="*/ 640855 h 1791504"/>
                <a:gd name="connsiteX23" fmla="*/ 667249 w 668071"/>
                <a:gd name="connsiteY23" fmla="*/ 640855 h 1791504"/>
                <a:gd name="connsiteX24" fmla="*/ 667249 w 668071"/>
                <a:gd name="connsiteY24" fmla="*/ 1058986 h 1791504"/>
                <a:gd name="connsiteX25" fmla="*/ 631914 w 668071"/>
                <a:gd name="connsiteY25" fmla="*/ 1094321 h 1791504"/>
                <a:gd name="connsiteX26" fmla="*/ 594584 w 668071"/>
                <a:gd name="connsiteY26" fmla="*/ 1094321 h 1791504"/>
                <a:gd name="connsiteX27" fmla="*/ 559249 w 668071"/>
                <a:gd name="connsiteY27" fmla="*/ 1058986 h 1791504"/>
                <a:gd name="connsiteX28" fmla="*/ 559249 w 668071"/>
                <a:gd name="connsiteY28" fmla="*/ 640855 h 1791504"/>
                <a:gd name="connsiteX29" fmla="*/ 109113 w 668071"/>
                <a:gd name="connsiteY29" fmla="*/ 640855 h 1791504"/>
                <a:gd name="connsiteX30" fmla="*/ 109113 w 668071"/>
                <a:gd name="connsiteY30" fmla="*/ 1058986 h 1791504"/>
                <a:gd name="connsiteX31" fmla="*/ 73778 w 668071"/>
                <a:gd name="connsiteY31" fmla="*/ 1094321 h 1791504"/>
                <a:gd name="connsiteX32" fmla="*/ 36448 w 668071"/>
                <a:gd name="connsiteY32" fmla="*/ 1094321 h 1791504"/>
                <a:gd name="connsiteX33" fmla="*/ 1113 w 668071"/>
                <a:gd name="connsiteY33" fmla="*/ 1058986 h 1791504"/>
                <a:gd name="connsiteX34" fmla="*/ 1113 w 668071"/>
                <a:gd name="connsiteY34" fmla="*/ 640855 h 1791504"/>
                <a:gd name="connsiteX35" fmla="*/ 0 w 668071"/>
                <a:gd name="connsiteY35" fmla="*/ 640855 h 1791504"/>
                <a:gd name="connsiteX36" fmla="*/ 0 w 668071"/>
                <a:gd name="connsiteY36" fmla="*/ 534073 h 1791504"/>
                <a:gd name="connsiteX37" fmla="*/ 334036 w 668071"/>
                <a:gd name="connsiteY37" fmla="*/ 427291 h 1791504"/>
                <a:gd name="connsiteX38" fmla="*/ 334035 w 668071"/>
                <a:gd name="connsiteY38" fmla="*/ 0 h 1791504"/>
                <a:gd name="connsiteX39" fmla="*/ 532035 w 668071"/>
                <a:gd name="connsiteY39" fmla="*/ 198000 h 1791504"/>
                <a:gd name="connsiteX40" fmla="*/ 334035 w 668071"/>
                <a:gd name="connsiteY40" fmla="*/ 396000 h 1791504"/>
                <a:gd name="connsiteX41" fmla="*/ 136035 w 668071"/>
                <a:gd name="connsiteY41" fmla="*/ 198000 h 1791504"/>
                <a:gd name="connsiteX42" fmla="*/ 334035 w 668071"/>
                <a:gd name="connsiteY42" fmla="*/ 0 h 179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68071" h="1791504">
                  <a:moveTo>
                    <a:pt x="172035" y="640855"/>
                  </a:moveTo>
                  <a:lnTo>
                    <a:pt x="496035" y="640855"/>
                  </a:lnTo>
                  <a:lnTo>
                    <a:pt x="496035" y="1117010"/>
                  </a:lnTo>
                  <a:lnTo>
                    <a:pt x="493497" y="1117010"/>
                  </a:lnTo>
                  <a:lnTo>
                    <a:pt x="493870" y="1118858"/>
                  </a:lnTo>
                  <a:lnTo>
                    <a:pt x="493870" y="1746631"/>
                  </a:lnTo>
                  <a:cubicBezTo>
                    <a:pt x="493870" y="1771414"/>
                    <a:pt x="473780" y="1791504"/>
                    <a:pt x="448997" y="1791504"/>
                  </a:cubicBezTo>
                  <a:lnTo>
                    <a:pt x="401592" y="1791504"/>
                  </a:lnTo>
                  <a:cubicBezTo>
                    <a:pt x="376809" y="1791504"/>
                    <a:pt x="356719" y="1771414"/>
                    <a:pt x="356719" y="1746631"/>
                  </a:cubicBezTo>
                  <a:lnTo>
                    <a:pt x="356719" y="1118858"/>
                  </a:lnTo>
                  <a:lnTo>
                    <a:pt x="357092" y="1117010"/>
                  </a:lnTo>
                  <a:lnTo>
                    <a:pt x="310633" y="1117010"/>
                  </a:lnTo>
                  <a:lnTo>
                    <a:pt x="311006" y="1118858"/>
                  </a:lnTo>
                  <a:lnTo>
                    <a:pt x="311006" y="1746631"/>
                  </a:lnTo>
                  <a:cubicBezTo>
                    <a:pt x="311006" y="1771414"/>
                    <a:pt x="290916" y="1791504"/>
                    <a:pt x="266133" y="1791504"/>
                  </a:cubicBezTo>
                  <a:lnTo>
                    <a:pt x="218728" y="1791504"/>
                  </a:lnTo>
                  <a:cubicBezTo>
                    <a:pt x="193945" y="1791504"/>
                    <a:pt x="173855" y="1771414"/>
                    <a:pt x="173855" y="1746631"/>
                  </a:cubicBezTo>
                  <a:lnTo>
                    <a:pt x="173855" y="1118858"/>
                  </a:lnTo>
                  <a:lnTo>
                    <a:pt x="174228" y="1117010"/>
                  </a:lnTo>
                  <a:lnTo>
                    <a:pt x="172035" y="1117010"/>
                  </a:lnTo>
                  <a:close/>
                  <a:moveTo>
                    <a:pt x="334036" y="427291"/>
                  </a:moveTo>
                  <a:cubicBezTo>
                    <a:pt x="518518" y="427291"/>
                    <a:pt x="668071" y="475099"/>
                    <a:pt x="668071" y="534073"/>
                  </a:cubicBezTo>
                  <a:lnTo>
                    <a:pt x="668071" y="640855"/>
                  </a:lnTo>
                  <a:lnTo>
                    <a:pt x="667249" y="640855"/>
                  </a:lnTo>
                  <a:lnTo>
                    <a:pt x="667249" y="1058986"/>
                  </a:lnTo>
                  <a:cubicBezTo>
                    <a:pt x="667249" y="1078501"/>
                    <a:pt x="651429" y="1094321"/>
                    <a:pt x="631914" y="1094321"/>
                  </a:cubicBezTo>
                  <a:lnTo>
                    <a:pt x="594584" y="1094321"/>
                  </a:lnTo>
                  <a:cubicBezTo>
                    <a:pt x="575069" y="1094321"/>
                    <a:pt x="559249" y="1078501"/>
                    <a:pt x="559249" y="1058986"/>
                  </a:cubicBezTo>
                  <a:lnTo>
                    <a:pt x="559249" y="640855"/>
                  </a:lnTo>
                  <a:lnTo>
                    <a:pt x="109113" y="640855"/>
                  </a:lnTo>
                  <a:lnTo>
                    <a:pt x="109113" y="1058986"/>
                  </a:lnTo>
                  <a:cubicBezTo>
                    <a:pt x="109113" y="1078501"/>
                    <a:pt x="93293" y="1094321"/>
                    <a:pt x="73778" y="1094321"/>
                  </a:cubicBezTo>
                  <a:lnTo>
                    <a:pt x="36448" y="1094321"/>
                  </a:lnTo>
                  <a:cubicBezTo>
                    <a:pt x="16933" y="1094321"/>
                    <a:pt x="1113" y="1078501"/>
                    <a:pt x="1113" y="1058986"/>
                  </a:cubicBezTo>
                  <a:lnTo>
                    <a:pt x="1113" y="640855"/>
                  </a:lnTo>
                  <a:lnTo>
                    <a:pt x="0" y="640855"/>
                  </a:lnTo>
                  <a:lnTo>
                    <a:pt x="0" y="534073"/>
                  </a:lnTo>
                  <a:cubicBezTo>
                    <a:pt x="0" y="475099"/>
                    <a:pt x="149554" y="427291"/>
                    <a:pt x="334036" y="427291"/>
                  </a:cubicBezTo>
                  <a:close/>
                  <a:moveTo>
                    <a:pt x="334035" y="0"/>
                  </a:moveTo>
                  <a:cubicBezTo>
                    <a:pt x="443387" y="0"/>
                    <a:pt x="532035" y="88648"/>
                    <a:pt x="532035" y="198000"/>
                  </a:cubicBezTo>
                  <a:cubicBezTo>
                    <a:pt x="532035" y="307352"/>
                    <a:pt x="443387" y="396000"/>
                    <a:pt x="334035" y="396000"/>
                  </a:cubicBezTo>
                  <a:cubicBezTo>
                    <a:pt x="224683" y="396000"/>
                    <a:pt x="136035" y="307352"/>
                    <a:pt x="136035" y="198000"/>
                  </a:cubicBezTo>
                  <a:cubicBezTo>
                    <a:pt x="136035" y="88648"/>
                    <a:pt x="224683" y="0"/>
                    <a:pt x="334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111">
                <a:defRPr/>
              </a:pPr>
              <a:endParaRPr lang="en-US" sz="1951">
                <a:solidFill>
                  <a:srgbClr val="FFFFFF"/>
                </a:solidFill>
                <a:latin typeface="Source Sans Pro"/>
              </a:endParaRPr>
            </a:p>
          </p:txBody>
        </p:sp>
      </p:grpSp>
      <p:sp>
        <p:nvSpPr>
          <p:cNvPr id="26" name="Rectangle 25">
            <a:extLst>
              <a:ext uri="{FF2B5EF4-FFF2-40B4-BE49-F238E27FC236}">
                <a16:creationId xmlns:a16="http://schemas.microsoft.com/office/drawing/2014/main" id="{ED5DCCD6-E48A-4429-A64C-34703D550A39}"/>
              </a:ext>
            </a:extLst>
          </p:cNvPr>
          <p:cNvSpPr>
            <a:spLocks noChangeAspect="1"/>
          </p:cNvSpPr>
          <p:nvPr/>
        </p:nvSpPr>
        <p:spPr>
          <a:xfrm flipV="1">
            <a:off x="1735717" y="3752062"/>
            <a:ext cx="2273551" cy="2185188"/>
          </a:xfrm>
          <a:prstGeom prst="rect">
            <a:avLst/>
          </a:prstGeom>
          <a:solidFill>
            <a:schemeClr val="tx1">
              <a:lumMod val="50000"/>
              <a:lumOff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111">
              <a:defRPr/>
            </a:pPr>
            <a:endParaRPr lang="en-US" sz="1108" dirty="0">
              <a:solidFill>
                <a:srgbClr val="FFFFFF"/>
              </a:solidFill>
              <a:latin typeface="Source Sans Pro"/>
            </a:endParaRPr>
          </a:p>
        </p:txBody>
      </p:sp>
      <p:sp>
        <p:nvSpPr>
          <p:cNvPr id="27" name="ZoneTexte 9">
            <a:extLst>
              <a:ext uri="{FF2B5EF4-FFF2-40B4-BE49-F238E27FC236}">
                <a16:creationId xmlns:a16="http://schemas.microsoft.com/office/drawing/2014/main" id="{369B10C9-747A-44E6-89B7-4B129EC6227D}"/>
              </a:ext>
            </a:extLst>
          </p:cNvPr>
          <p:cNvSpPr txBox="1"/>
          <p:nvPr/>
        </p:nvSpPr>
        <p:spPr>
          <a:xfrm>
            <a:off x="2661201" y="3850642"/>
            <a:ext cx="1688123" cy="332345"/>
          </a:xfrm>
          <a:prstGeom prst="rect">
            <a:avLst/>
          </a:prstGeom>
          <a:noFill/>
        </p:spPr>
        <p:txBody>
          <a:bodyPr wrap="square" lIns="33231" tIns="33231" rIns="33231" bIns="33231" rtlCol="0">
            <a:noAutofit/>
          </a:bodyPr>
          <a:lstStyle/>
          <a:p>
            <a:pPr defTabSz="990111">
              <a:defRPr/>
            </a:pPr>
            <a:r>
              <a:rPr lang="en-US" sz="1847" b="1" dirty="0">
                <a:solidFill>
                  <a:srgbClr val="FFFFFF"/>
                </a:solidFill>
                <a:latin typeface="Arial"/>
              </a:rPr>
              <a:t>GLOBAL ACTIVITY</a:t>
            </a:r>
          </a:p>
        </p:txBody>
      </p:sp>
      <p:sp>
        <p:nvSpPr>
          <p:cNvPr id="28" name="AutoShape 8" descr="Résultats de recherche d'images pour « logo engrenage bleu et blanc »">
            <a:extLst>
              <a:ext uri="{FF2B5EF4-FFF2-40B4-BE49-F238E27FC236}">
                <a16:creationId xmlns:a16="http://schemas.microsoft.com/office/drawing/2014/main" id="{2C909534-96E9-4D41-B29F-8A41712B1107}"/>
              </a:ext>
            </a:extLst>
          </p:cNvPr>
          <p:cNvSpPr>
            <a:spLocks noChangeAspect="1" noChangeArrowheads="1"/>
          </p:cNvSpPr>
          <p:nvPr/>
        </p:nvSpPr>
        <p:spPr bwMode="auto">
          <a:xfrm>
            <a:off x="1990977" y="4264189"/>
            <a:ext cx="281355" cy="281355"/>
          </a:xfrm>
          <a:prstGeom prst="rect">
            <a:avLst/>
          </a:prstGeom>
          <a:noFill/>
        </p:spPr>
        <p:txBody>
          <a:bodyPr vert="horz" wrap="square" lIns="84407" tIns="42203" rIns="84407" bIns="42203" numCol="1" anchor="t" anchorCtr="0" compatLnSpc="1">
            <a:prstTxWarp prst="textNoShape">
              <a:avLst/>
            </a:prstTxWarp>
          </a:bodyPr>
          <a:lstStyle/>
          <a:p>
            <a:pPr defTabSz="990111">
              <a:defRPr/>
            </a:pPr>
            <a:endParaRPr lang="en-US" sz="1951">
              <a:solidFill>
                <a:srgbClr val="000000"/>
              </a:solidFill>
              <a:latin typeface="Arial"/>
            </a:endParaRPr>
          </a:p>
        </p:txBody>
      </p:sp>
      <p:sp>
        <p:nvSpPr>
          <p:cNvPr id="29" name="ZoneTexte 35">
            <a:extLst>
              <a:ext uri="{FF2B5EF4-FFF2-40B4-BE49-F238E27FC236}">
                <a16:creationId xmlns:a16="http://schemas.microsoft.com/office/drawing/2014/main" id="{FED017D8-0EB1-42D2-9915-29E40363E8A0}"/>
              </a:ext>
            </a:extLst>
          </p:cNvPr>
          <p:cNvSpPr txBox="1"/>
          <p:nvPr/>
        </p:nvSpPr>
        <p:spPr>
          <a:xfrm>
            <a:off x="2099015" y="5151513"/>
            <a:ext cx="1946260" cy="465283"/>
          </a:xfrm>
          <a:prstGeom prst="rect">
            <a:avLst/>
          </a:prstGeom>
          <a:noFill/>
        </p:spPr>
        <p:txBody>
          <a:bodyPr wrap="square" lIns="33231" tIns="33231" rIns="33231" bIns="33231" rtlCol="0" anchor="t">
            <a:noAutofit/>
          </a:bodyPr>
          <a:lstStyle/>
          <a:p>
            <a:pPr defTabSz="990111">
              <a:defRPr/>
            </a:pPr>
            <a:r>
              <a:rPr lang="en-US" sz="2215" dirty="0">
                <a:solidFill>
                  <a:schemeClr val="tx1">
                    <a:lumMod val="25000"/>
                    <a:lumOff val="75000"/>
                  </a:schemeClr>
                </a:solidFill>
                <a:latin typeface="Arial"/>
              </a:rPr>
              <a:t>15</a:t>
            </a:r>
            <a:r>
              <a:rPr lang="en-US" sz="2585" dirty="0">
                <a:solidFill>
                  <a:srgbClr val="002060"/>
                </a:solidFill>
                <a:latin typeface="Arial"/>
              </a:rPr>
              <a:t> </a:t>
            </a:r>
            <a:r>
              <a:rPr lang="en-US" sz="1663" dirty="0">
                <a:solidFill>
                  <a:srgbClr val="FFFFFF"/>
                </a:solidFill>
                <a:latin typeface="Arial"/>
              </a:rPr>
              <a:t>Time Zones </a:t>
            </a:r>
          </a:p>
        </p:txBody>
      </p:sp>
      <p:sp>
        <p:nvSpPr>
          <p:cNvPr id="30" name="ZoneTexte 35">
            <a:extLst>
              <a:ext uri="{FF2B5EF4-FFF2-40B4-BE49-F238E27FC236}">
                <a16:creationId xmlns:a16="http://schemas.microsoft.com/office/drawing/2014/main" id="{40B3F237-DE43-4809-AE6F-E84CD61BE16F}"/>
              </a:ext>
            </a:extLst>
          </p:cNvPr>
          <p:cNvSpPr txBox="1"/>
          <p:nvPr/>
        </p:nvSpPr>
        <p:spPr>
          <a:xfrm>
            <a:off x="2119542" y="4738371"/>
            <a:ext cx="2016599" cy="465283"/>
          </a:xfrm>
          <a:prstGeom prst="rect">
            <a:avLst/>
          </a:prstGeom>
          <a:noFill/>
        </p:spPr>
        <p:txBody>
          <a:bodyPr wrap="square" lIns="33231" tIns="33231" rIns="33231" bIns="33231" rtlCol="0" anchor="t">
            <a:noAutofit/>
          </a:bodyPr>
          <a:lstStyle/>
          <a:p>
            <a:pPr defTabSz="990111">
              <a:defRPr/>
            </a:pPr>
            <a:r>
              <a:rPr lang="fr-FR" sz="2215" dirty="0">
                <a:solidFill>
                  <a:schemeClr val="tx1">
                    <a:lumMod val="25000"/>
                    <a:lumOff val="75000"/>
                  </a:schemeClr>
                </a:solidFill>
                <a:latin typeface="Arial"/>
              </a:rPr>
              <a:t>50</a:t>
            </a:r>
            <a:r>
              <a:rPr lang="fr-FR" sz="2585" dirty="0">
                <a:solidFill>
                  <a:srgbClr val="FFFFFF"/>
                </a:solidFill>
                <a:latin typeface="Arial"/>
              </a:rPr>
              <a:t> </a:t>
            </a:r>
            <a:r>
              <a:rPr lang="fr-FR" sz="1663" dirty="0">
                <a:solidFill>
                  <a:srgbClr val="FFFFFF"/>
                </a:solidFill>
                <a:latin typeface="Arial"/>
              </a:rPr>
              <a:t>Legal </a:t>
            </a:r>
            <a:r>
              <a:rPr lang="fr-FR" sz="1663" dirty="0" err="1">
                <a:solidFill>
                  <a:srgbClr val="FFFFFF"/>
                </a:solidFill>
                <a:latin typeface="Arial"/>
              </a:rPr>
              <a:t>Entities</a:t>
            </a:r>
            <a:endParaRPr lang="en-US" sz="1663" dirty="0">
              <a:solidFill>
                <a:srgbClr val="FFFFFF"/>
              </a:solidFill>
              <a:latin typeface="Arial"/>
            </a:endParaRPr>
          </a:p>
        </p:txBody>
      </p:sp>
      <p:pic>
        <p:nvPicPr>
          <p:cNvPr id="40" name="Graphic 39" descr="Earth Globe Europe-Africa">
            <a:extLst>
              <a:ext uri="{FF2B5EF4-FFF2-40B4-BE49-F238E27FC236}">
                <a16:creationId xmlns:a16="http://schemas.microsoft.com/office/drawing/2014/main" id="{4BEF01ED-E688-4B43-9AC2-E4B0A49BD5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2994" y="3832849"/>
            <a:ext cx="720087" cy="720087"/>
          </a:xfrm>
          <a:prstGeom prst="rect">
            <a:avLst/>
          </a:prstGeom>
        </p:spPr>
      </p:pic>
      <p:cxnSp>
        <p:nvCxnSpPr>
          <p:cNvPr id="7" name="Straight Connector 6">
            <a:extLst>
              <a:ext uri="{FF2B5EF4-FFF2-40B4-BE49-F238E27FC236}">
                <a16:creationId xmlns:a16="http://schemas.microsoft.com/office/drawing/2014/main" id="{3F6E0EE6-55E9-4D66-9AE1-2105FD27C95A}"/>
              </a:ext>
            </a:extLst>
          </p:cNvPr>
          <p:cNvCxnSpPr>
            <a:cxnSpLocks/>
          </p:cNvCxnSpPr>
          <p:nvPr/>
        </p:nvCxnSpPr>
        <p:spPr>
          <a:xfrm>
            <a:off x="15347293" y="3327562"/>
            <a:ext cx="0" cy="5337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ZoneTexte 9">
            <a:extLst>
              <a:ext uri="{FF2B5EF4-FFF2-40B4-BE49-F238E27FC236}">
                <a16:creationId xmlns:a16="http://schemas.microsoft.com/office/drawing/2014/main" id="{37DE3182-BB5B-4E47-9042-0C2D2EB32A5A}"/>
              </a:ext>
            </a:extLst>
          </p:cNvPr>
          <p:cNvSpPr txBox="1"/>
          <p:nvPr/>
        </p:nvSpPr>
        <p:spPr>
          <a:xfrm>
            <a:off x="1878567" y="3055564"/>
            <a:ext cx="2796595" cy="332345"/>
          </a:xfrm>
          <a:prstGeom prst="rect">
            <a:avLst/>
          </a:prstGeom>
          <a:noFill/>
        </p:spPr>
        <p:txBody>
          <a:bodyPr wrap="square" lIns="33231" tIns="33231" rIns="33231" bIns="33231" rtlCol="0">
            <a:noAutofit/>
          </a:bodyPr>
          <a:lstStyle/>
          <a:p>
            <a:pPr defTabSz="990111">
              <a:defRPr/>
            </a:pPr>
            <a:r>
              <a:rPr lang="en-US" sz="2585" b="1" dirty="0">
                <a:solidFill>
                  <a:prstClr val="white"/>
                </a:solidFill>
                <a:latin typeface="Arial"/>
              </a:rPr>
              <a:t>5000</a:t>
            </a:r>
            <a:r>
              <a:rPr lang="en-US" sz="2215" b="1" dirty="0">
                <a:solidFill>
                  <a:srgbClr val="FFFFFF"/>
                </a:solidFill>
                <a:latin typeface="Arial"/>
              </a:rPr>
              <a:t> </a:t>
            </a:r>
            <a:r>
              <a:rPr lang="en-US" sz="1477" b="1" dirty="0">
                <a:solidFill>
                  <a:schemeClr val="tx1">
                    <a:lumMod val="25000"/>
                    <a:lumOff val="75000"/>
                  </a:schemeClr>
                </a:solidFill>
                <a:latin typeface="Arial"/>
              </a:rPr>
              <a:t>Active Users</a:t>
            </a:r>
          </a:p>
          <a:p>
            <a:pPr defTabSz="990111">
              <a:defRPr/>
            </a:pPr>
            <a:r>
              <a:rPr lang="fr-FR" sz="1477" b="1" dirty="0">
                <a:solidFill>
                  <a:schemeClr val="bg1"/>
                </a:solidFill>
                <a:latin typeface="Arial"/>
              </a:rPr>
              <a:t>1</a:t>
            </a:r>
            <a:r>
              <a:rPr lang="en-US" sz="1477" b="1" dirty="0">
                <a:solidFill>
                  <a:schemeClr val="bg1"/>
                </a:solidFill>
                <a:latin typeface="Arial"/>
              </a:rPr>
              <a:t>000 </a:t>
            </a:r>
            <a:r>
              <a:rPr lang="en-US" sz="1292" b="1" dirty="0">
                <a:solidFill>
                  <a:schemeClr val="tx1">
                    <a:lumMod val="25000"/>
                    <a:lumOff val="75000"/>
                  </a:schemeClr>
                </a:solidFill>
                <a:latin typeface="Arial"/>
              </a:rPr>
              <a:t>live connected users</a:t>
            </a:r>
            <a:endParaRPr lang="en-US" sz="2215" b="1" dirty="0">
              <a:solidFill>
                <a:schemeClr val="tx1">
                  <a:lumMod val="25000"/>
                  <a:lumOff val="75000"/>
                </a:schemeClr>
              </a:solidFill>
              <a:latin typeface="Arial"/>
            </a:endParaRPr>
          </a:p>
        </p:txBody>
      </p:sp>
      <p:sp>
        <p:nvSpPr>
          <p:cNvPr id="3" name="Rectangle 2">
            <a:extLst>
              <a:ext uri="{FF2B5EF4-FFF2-40B4-BE49-F238E27FC236}">
                <a16:creationId xmlns:a16="http://schemas.microsoft.com/office/drawing/2014/main" id="{7A23D3ED-640B-4DBB-9D43-22C10550AF27}"/>
              </a:ext>
            </a:extLst>
          </p:cNvPr>
          <p:cNvSpPr/>
          <p:nvPr/>
        </p:nvSpPr>
        <p:spPr>
          <a:xfrm>
            <a:off x="4072195" y="1330492"/>
            <a:ext cx="2435343" cy="1585323"/>
          </a:xfrm>
          <a:prstGeom prst="rect">
            <a:avLst/>
          </a:prstGeom>
          <a:solidFill>
            <a:schemeClr val="tx1">
              <a:lumMod val="25000"/>
              <a:lumOff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111">
              <a:defRPr/>
            </a:pPr>
            <a:endParaRPr lang="en-US" sz="1108" dirty="0">
              <a:solidFill>
                <a:prstClr val="white"/>
              </a:solidFill>
              <a:latin typeface="Source Sans Pro"/>
            </a:endParaRPr>
          </a:p>
        </p:txBody>
      </p:sp>
      <p:sp>
        <p:nvSpPr>
          <p:cNvPr id="31" name="ZoneTexte 9">
            <a:extLst>
              <a:ext uri="{FF2B5EF4-FFF2-40B4-BE49-F238E27FC236}">
                <a16:creationId xmlns:a16="http://schemas.microsoft.com/office/drawing/2014/main" id="{448EE94E-E948-4C3C-A7AD-761AE93B15C3}"/>
              </a:ext>
            </a:extLst>
          </p:cNvPr>
          <p:cNvSpPr txBox="1"/>
          <p:nvPr/>
        </p:nvSpPr>
        <p:spPr>
          <a:xfrm>
            <a:off x="4417476" y="1369456"/>
            <a:ext cx="2071555" cy="332345"/>
          </a:xfrm>
          <a:prstGeom prst="rect">
            <a:avLst/>
          </a:prstGeom>
          <a:noFill/>
        </p:spPr>
        <p:txBody>
          <a:bodyPr wrap="square" lIns="33231" tIns="33231" rIns="33231" bIns="33231" rtlCol="0">
            <a:noAutofit/>
          </a:bodyPr>
          <a:lstStyle/>
          <a:p>
            <a:pPr algn="r" defTabSz="990111">
              <a:defRPr/>
            </a:pPr>
            <a:r>
              <a:rPr lang="en-US" sz="1847" b="1" dirty="0">
                <a:solidFill>
                  <a:srgbClr val="FFFFFF"/>
                </a:solidFill>
                <a:latin typeface="Arial"/>
              </a:rPr>
              <a:t>TRADE VOLUME</a:t>
            </a:r>
          </a:p>
        </p:txBody>
      </p:sp>
      <p:pic>
        <p:nvPicPr>
          <p:cNvPr id="6" name="Graphic 5" descr="Heartbeat">
            <a:extLst>
              <a:ext uri="{FF2B5EF4-FFF2-40B4-BE49-F238E27FC236}">
                <a16:creationId xmlns:a16="http://schemas.microsoft.com/office/drawing/2014/main" id="{3881F19A-C5EC-4198-BCFA-0800BB1225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5057" y="1246312"/>
            <a:ext cx="514171" cy="606595"/>
          </a:xfrm>
          <a:prstGeom prst="rect">
            <a:avLst/>
          </a:prstGeom>
        </p:spPr>
      </p:pic>
      <p:sp>
        <p:nvSpPr>
          <p:cNvPr id="32" name="ZoneTexte 9">
            <a:extLst>
              <a:ext uri="{FF2B5EF4-FFF2-40B4-BE49-F238E27FC236}">
                <a16:creationId xmlns:a16="http://schemas.microsoft.com/office/drawing/2014/main" id="{4322EEE3-8E6A-406E-899C-990896E9D88C}"/>
              </a:ext>
            </a:extLst>
          </p:cNvPr>
          <p:cNvSpPr txBox="1"/>
          <p:nvPr/>
        </p:nvSpPr>
        <p:spPr>
          <a:xfrm>
            <a:off x="4274327" y="2066773"/>
            <a:ext cx="2257700" cy="285811"/>
          </a:xfrm>
          <a:prstGeom prst="rect">
            <a:avLst/>
          </a:prstGeom>
          <a:noFill/>
        </p:spPr>
        <p:txBody>
          <a:bodyPr wrap="square" lIns="33231" tIns="33231" rIns="33231" bIns="33231" rtlCol="0">
            <a:noAutofit/>
          </a:bodyPr>
          <a:lstStyle/>
          <a:p>
            <a:pPr algn="r" defTabSz="990111">
              <a:defRPr/>
            </a:pPr>
            <a:r>
              <a:rPr lang="en-US" sz="2215" b="1" dirty="0">
                <a:solidFill>
                  <a:srgbClr val="E9041E">
                    <a:lumMod val="75000"/>
                  </a:srgbClr>
                </a:solidFill>
                <a:latin typeface="Arial"/>
              </a:rPr>
              <a:t>350k</a:t>
            </a:r>
            <a:r>
              <a:rPr lang="en-US" sz="2215" b="1" dirty="0">
                <a:solidFill>
                  <a:srgbClr val="FFFFFF"/>
                </a:solidFill>
                <a:latin typeface="Arial"/>
              </a:rPr>
              <a:t> </a:t>
            </a:r>
            <a:r>
              <a:rPr lang="en-US" sz="1292" dirty="0">
                <a:solidFill>
                  <a:srgbClr val="FFFFFF"/>
                </a:solidFill>
                <a:latin typeface="Arial"/>
              </a:rPr>
              <a:t>Trades/day </a:t>
            </a:r>
          </a:p>
          <a:p>
            <a:pPr algn="r" defTabSz="990111">
              <a:defRPr/>
            </a:pPr>
            <a:endParaRPr lang="en-US" sz="1292" b="1" dirty="0">
              <a:solidFill>
                <a:srgbClr val="FFFFFF"/>
              </a:solidFill>
              <a:latin typeface="Arial"/>
            </a:endParaRPr>
          </a:p>
          <a:p>
            <a:pPr algn="r" defTabSz="990111">
              <a:defRPr/>
            </a:pPr>
            <a:endParaRPr lang="en-US" sz="1292" b="1" dirty="0">
              <a:solidFill>
                <a:srgbClr val="FFFFFF"/>
              </a:solidFill>
              <a:latin typeface="Arial"/>
            </a:endParaRPr>
          </a:p>
          <a:p>
            <a:pPr defTabSz="990111">
              <a:defRPr/>
            </a:pPr>
            <a:endParaRPr lang="en-US" sz="2215" b="1" dirty="0">
              <a:solidFill>
                <a:srgbClr val="FFFFFF"/>
              </a:solidFill>
              <a:latin typeface="Arial"/>
            </a:endParaRPr>
          </a:p>
        </p:txBody>
      </p:sp>
      <p:sp>
        <p:nvSpPr>
          <p:cNvPr id="9" name="Rectangle 8">
            <a:extLst>
              <a:ext uri="{FF2B5EF4-FFF2-40B4-BE49-F238E27FC236}">
                <a16:creationId xmlns:a16="http://schemas.microsoft.com/office/drawing/2014/main" id="{234F460F-C9E5-4F45-A7A7-DE5491541662}"/>
              </a:ext>
            </a:extLst>
          </p:cNvPr>
          <p:cNvSpPr/>
          <p:nvPr/>
        </p:nvSpPr>
        <p:spPr>
          <a:xfrm>
            <a:off x="4050454" y="2970432"/>
            <a:ext cx="2457081" cy="296681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111">
              <a:defRPr/>
            </a:pPr>
            <a:endParaRPr lang="en-US" sz="1108" dirty="0">
              <a:solidFill>
                <a:prstClr val="white"/>
              </a:solidFill>
              <a:latin typeface="Source Sans Pro"/>
            </a:endParaRPr>
          </a:p>
        </p:txBody>
      </p:sp>
      <p:sp>
        <p:nvSpPr>
          <p:cNvPr id="33" name="ZoneTexte 9">
            <a:extLst>
              <a:ext uri="{FF2B5EF4-FFF2-40B4-BE49-F238E27FC236}">
                <a16:creationId xmlns:a16="http://schemas.microsoft.com/office/drawing/2014/main" id="{C9F2BA89-A2DE-4AC5-8CCF-81A96197DE86}"/>
              </a:ext>
            </a:extLst>
          </p:cNvPr>
          <p:cNvSpPr txBox="1"/>
          <p:nvPr/>
        </p:nvSpPr>
        <p:spPr>
          <a:xfrm>
            <a:off x="3988239" y="3997285"/>
            <a:ext cx="2514459" cy="332345"/>
          </a:xfrm>
          <a:prstGeom prst="rect">
            <a:avLst/>
          </a:prstGeom>
          <a:noFill/>
        </p:spPr>
        <p:txBody>
          <a:bodyPr wrap="square" lIns="33231" tIns="33231" rIns="33231" bIns="33231" rtlCol="0">
            <a:noAutofit/>
          </a:bodyPr>
          <a:lstStyle/>
          <a:p>
            <a:pPr algn="r" defTabSz="990111">
              <a:defRPr/>
            </a:pPr>
            <a:r>
              <a:rPr lang="en-US" sz="2215" b="1" dirty="0">
                <a:solidFill>
                  <a:srgbClr val="010101">
                    <a:lumMod val="50000"/>
                    <a:lumOff val="50000"/>
                  </a:srgbClr>
                </a:solidFill>
                <a:latin typeface="Arial"/>
              </a:rPr>
              <a:t>8</a:t>
            </a:r>
            <a:r>
              <a:rPr lang="en-US" sz="2215" b="1" dirty="0">
                <a:solidFill>
                  <a:srgbClr val="FFFFFF"/>
                </a:solidFill>
                <a:latin typeface="Arial"/>
              </a:rPr>
              <a:t> Asset Classes</a:t>
            </a:r>
          </a:p>
          <a:p>
            <a:pPr algn="r" defTabSz="990111">
              <a:defRPr/>
            </a:pPr>
            <a:r>
              <a:rPr lang="fr-FR" sz="1108" b="1" dirty="0">
                <a:solidFill>
                  <a:srgbClr val="010101">
                    <a:lumMod val="50000"/>
                    <a:lumOff val="50000"/>
                  </a:srgbClr>
                </a:solidFill>
                <a:latin typeface="Arial"/>
              </a:rPr>
              <a:t>F</a:t>
            </a:r>
            <a:r>
              <a:rPr lang="en-US" sz="1108" dirty="0">
                <a:solidFill>
                  <a:srgbClr val="010101">
                    <a:lumMod val="50000"/>
                    <a:lumOff val="50000"/>
                  </a:srgbClr>
                </a:solidFill>
                <a:latin typeface="Arial"/>
              </a:rPr>
              <a:t>X, FXO, Listed Fixed Income, IRD, CDV, </a:t>
            </a:r>
            <a:r>
              <a:rPr lang="en-US" sz="1108" dirty="0" err="1">
                <a:solidFill>
                  <a:srgbClr val="010101">
                    <a:lumMod val="50000"/>
                    <a:lumOff val="50000"/>
                  </a:srgbClr>
                </a:solidFill>
                <a:latin typeface="Arial"/>
              </a:rPr>
              <a:t>SecLoan</a:t>
            </a:r>
            <a:r>
              <a:rPr lang="en-US" sz="1108" dirty="0">
                <a:solidFill>
                  <a:srgbClr val="010101">
                    <a:lumMod val="50000"/>
                    <a:lumOff val="50000"/>
                  </a:srgbClr>
                </a:solidFill>
                <a:latin typeface="Arial"/>
              </a:rPr>
              <a:t>, </a:t>
            </a:r>
            <a:r>
              <a:rPr lang="en-US" sz="1108" dirty="0" err="1">
                <a:solidFill>
                  <a:srgbClr val="010101">
                    <a:lumMod val="50000"/>
                    <a:lumOff val="50000"/>
                  </a:srgbClr>
                </a:solidFill>
                <a:latin typeface="Arial"/>
              </a:rPr>
              <a:t>CashLoan</a:t>
            </a:r>
            <a:r>
              <a:rPr lang="en-US" sz="1108">
                <a:solidFill>
                  <a:srgbClr val="010101">
                    <a:lumMod val="50000"/>
                    <a:lumOff val="50000"/>
                  </a:srgbClr>
                </a:solidFill>
                <a:latin typeface="Arial"/>
              </a:rPr>
              <a:t>, </a:t>
            </a:r>
            <a:r>
              <a:rPr lang="en-US" sz="1108" dirty="0">
                <a:solidFill>
                  <a:srgbClr val="010101">
                    <a:lumMod val="50000"/>
                    <a:lumOff val="50000"/>
                  </a:srgbClr>
                </a:solidFill>
                <a:latin typeface="Arial"/>
              </a:rPr>
              <a:t>EQD</a:t>
            </a:r>
            <a:endParaRPr lang="fr-FR" sz="1847" dirty="0">
              <a:solidFill>
                <a:srgbClr val="010101">
                  <a:lumMod val="50000"/>
                  <a:lumOff val="50000"/>
                </a:srgbClr>
              </a:solidFill>
              <a:latin typeface="Arial"/>
            </a:endParaRPr>
          </a:p>
          <a:p>
            <a:pPr algn="r" defTabSz="990111">
              <a:defRPr/>
            </a:pPr>
            <a:endParaRPr lang="fr-FR" sz="1015" b="1" dirty="0">
              <a:solidFill>
                <a:srgbClr val="E55F50">
                  <a:lumMod val="60000"/>
                  <a:lumOff val="40000"/>
                </a:srgbClr>
              </a:solidFill>
              <a:latin typeface="Arial"/>
            </a:endParaRPr>
          </a:p>
          <a:p>
            <a:pPr algn="r" defTabSz="990111">
              <a:defRPr/>
            </a:pPr>
            <a:r>
              <a:rPr lang="fr-FR" sz="1847" b="1" dirty="0">
                <a:solidFill>
                  <a:srgbClr val="010101">
                    <a:lumMod val="50000"/>
                    <a:lumOff val="50000"/>
                  </a:srgbClr>
                </a:solidFill>
                <a:latin typeface="Arial"/>
              </a:rPr>
              <a:t>1</a:t>
            </a:r>
            <a:r>
              <a:rPr lang="en-US" sz="1847" b="1" dirty="0">
                <a:solidFill>
                  <a:srgbClr val="010101">
                    <a:lumMod val="50000"/>
                    <a:lumOff val="50000"/>
                  </a:srgbClr>
                </a:solidFill>
                <a:latin typeface="Arial"/>
              </a:rPr>
              <a:t>300</a:t>
            </a:r>
            <a:r>
              <a:rPr lang="en-US" sz="1847" b="1" dirty="0">
                <a:solidFill>
                  <a:srgbClr val="E55F50">
                    <a:lumMod val="60000"/>
                    <a:lumOff val="40000"/>
                  </a:srgbClr>
                </a:solidFill>
                <a:latin typeface="Arial"/>
              </a:rPr>
              <a:t> </a:t>
            </a:r>
            <a:r>
              <a:rPr lang="en-US" sz="1477" b="1" dirty="0">
                <a:solidFill>
                  <a:srgbClr val="FFFFFF"/>
                </a:solidFill>
                <a:latin typeface="Arial"/>
              </a:rPr>
              <a:t>Instruments</a:t>
            </a:r>
            <a:endParaRPr lang="en-US" sz="1847" b="1" dirty="0">
              <a:solidFill>
                <a:srgbClr val="FFFFFF"/>
              </a:solidFill>
              <a:latin typeface="Arial"/>
            </a:endParaRPr>
          </a:p>
          <a:p>
            <a:pPr algn="r" defTabSz="990111">
              <a:defRPr/>
            </a:pPr>
            <a:r>
              <a:rPr lang="fr-FR" sz="1847" b="1" dirty="0">
                <a:solidFill>
                  <a:srgbClr val="010101">
                    <a:lumMod val="50000"/>
                    <a:lumOff val="50000"/>
                  </a:srgbClr>
                </a:solidFill>
                <a:latin typeface="Arial"/>
              </a:rPr>
              <a:t>4</a:t>
            </a:r>
            <a:r>
              <a:rPr lang="en-US" sz="1847" b="1" dirty="0">
                <a:solidFill>
                  <a:srgbClr val="010101">
                    <a:lumMod val="50000"/>
                    <a:lumOff val="50000"/>
                  </a:srgbClr>
                </a:solidFill>
                <a:latin typeface="Arial"/>
              </a:rPr>
              <a:t>50 </a:t>
            </a:r>
            <a:r>
              <a:rPr lang="en-US" sz="1477" b="1" dirty="0">
                <a:solidFill>
                  <a:srgbClr val="FFFFFF"/>
                </a:solidFill>
                <a:latin typeface="Arial"/>
              </a:rPr>
              <a:t>Payoffs</a:t>
            </a:r>
            <a:endParaRPr lang="en-US" sz="1847" b="1" dirty="0">
              <a:solidFill>
                <a:srgbClr val="FFFFFF"/>
              </a:solidFill>
              <a:latin typeface="Arial"/>
            </a:endParaRPr>
          </a:p>
        </p:txBody>
      </p:sp>
      <p:sp>
        <p:nvSpPr>
          <p:cNvPr id="34" name="ZoneTexte 9">
            <a:extLst>
              <a:ext uri="{FF2B5EF4-FFF2-40B4-BE49-F238E27FC236}">
                <a16:creationId xmlns:a16="http://schemas.microsoft.com/office/drawing/2014/main" id="{EAFDBEB7-BC98-44F8-AE04-CCC96A30E746}"/>
              </a:ext>
            </a:extLst>
          </p:cNvPr>
          <p:cNvSpPr txBox="1"/>
          <p:nvPr/>
        </p:nvSpPr>
        <p:spPr>
          <a:xfrm>
            <a:off x="4513197" y="3062458"/>
            <a:ext cx="1688123" cy="332345"/>
          </a:xfrm>
          <a:prstGeom prst="rect">
            <a:avLst/>
          </a:prstGeom>
          <a:noFill/>
        </p:spPr>
        <p:txBody>
          <a:bodyPr wrap="square" lIns="33231" tIns="33231" rIns="33231" bIns="33231" rtlCol="0">
            <a:noAutofit/>
          </a:bodyPr>
          <a:lstStyle/>
          <a:p>
            <a:pPr algn="r" defTabSz="990111">
              <a:defRPr/>
            </a:pPr>
            <a:r>
              <a:rPr lang="en-US" sz="1847" b="1" dirty="0">
                <a:solidFill>
                  <a:prstClr val="white"/>
                </a:solidFill>
                <a:latin typeface="Arial"/>
              </a:rPr>
              <a:t>PRODUCT COVERAGE</a:t>
            </a:r>
          </a:p>
        </p:txBody>
      </p:sp>
      <p:pic>
        <p:nvPicPr>
          <p:cNvPr id="11" name="Graphic 10" descr="List">
            <a:extLst>
              <a:ext uri="{FF2B5EF4-FFF2-40B4-BE49-F238E27FC236}">
                <a16:creationId xmlns:a16="http://schemas.microsoft.com/office/drawing/2014/main" id="{7B36301A-2994-4012-9000-53A76D7A0E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52557" y="3036472"/>
            <a:ext cx="665897" cy="665897"/>
          </a:xfrm>
          <a:prstGeom prst="rect">
            <a:avLst/>
          </a:prstGeom>
        </p:spPr>
      </p:pic>
      <p:sp>
        <p:nvSpPr>
          <p:cNvPr id="12" name="Rectangle 11">
            <a:extLst>
              <a:ext uri="{FF2B5EF4-FFF2-40B4-BE49-F238E27FC236}">
                <a16:creationId xmlns:a16="http://schemas.microsoft.com/office/drawing/2014/main" id="{7AC453BF-9911-4719-999D-9988A0DE52BC}"/>
              </a:ext>
            </a:extLst>
          </p:cNvPr>
          <p:cNvSpPr/>
          <p:nvPr/>
        </p:nvSpPr>
        <p:spPr>
          <a:xfrm>
            <a:off x="6545685" y="1338977"/>
            <a:ext cx="2679591" cy="2230700"/>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95057" lvl="1" defTabSz="990111">
              <a:defRPr/>
            </a:pPr>
            <a:endParaRPr lang="en-US" sz="1951" dirty="0">
              <a:solidFill>
                <a:prstClr val="white"/>
              </a:solidFill>
              <a:latin typeface="Calibri" panose="020F0502020204030204" pitchFamily="34" charset="0"/>
              <a:cs typeface="Calibri" panose="020F0502020204030204" pitchFamily="34" charset="0"/>
            </a:endParaRPr>
          </a:p>
          <a:p>
            <a:pPr marL="495057" lvl="1" defTabSz="990111">
              <a:defRPr/>
            </a:pPr>
            <a:endParaRPr lang="en-US" sz="1951" dirty="0">
              <a:solidFill>
                <a:prstClr val="white"/>
              </a:solidFill>
              <a:latin typeface="Calibri" panose="020F0502020204030204" pitchFamily="34" charset="0"/>
              <a:cs typeface="Calibri" panose="020F0502020204030204" pitchFamily="34" charset="0"/>
            </a:endParaRPr>
          </a:p>
          <a:p>
            <a:pPr marL="0" lvl="1" algn="r" defTabSz="990111">
              <a:defRPr/>
            </a:pPr>
            <a:endParaRPr lang="en-US" sz="1108" dirty="0">
              <a:solidFill>
                <a:prstClr val="white"/>
              </a:solidFill>
              <a:latin typeface="Calibri" panose="020F0502020204030204" pitchFamily="34" charset="0"/>
              <a:cs typeface="Calibri" panose="020F0502020204030204" pitchFamily="34" charset="0"/>
            </a:endParaRPr>
          </a:p>
          <a:p>
            <a:pPr marL="0" lvl="1" algn="r" defTabSz="990111">
              <a:defRPr/>
            </a:pPr>
            <a:endParaRPr lang="en-US" sz="277" b="1" dirty="0">
              <a:solidFill>
                <a:srgbClr val="FFFFFF"/>
              </a:solidFill>
              <a:latin typeface="Source Sans Pro"/>
            </a:endParaRPr>
          </a:p>
          <a:p>
            <a:pPr marL="0" lvl="1" algn="r" defTabSz="990111">
              <a:defRPr/>
            </a:pPr>
            <a:r>
              <a:rPr lang="en-US" sz="1292" dirty="0">
                <a:solidFill>
                  <a:srgbClr val="FFFFFF"/>
                </a:solidFill>
                <a:latin typeface="Source Sans Pro"/>
              </a:rPr>
              <a:t>Front Office, Financial Engineers</a:t>
            </a:r>
          </a:p>
          <a:p>
            <a:pPr marL="0" lvl="1" algn="r" defTabSz="990111">
              <a:defRPr/>
            </a:pPr>
            <a:r>
              <a:rPr lang="en-US" sz="1292" dirty="0">
                <a:solidFill>
                  <a:srgbClr val="FFFFFF"/>
                </a:solidFill>
                <a:latin typeface="Source Sans Pro"/>
              </a:rPr>
              <a:t>Middle Office, Back Office (OTC)</a:t>
            </a:r>
          </a:p>
          <a:p>
            <a:pPr marL="0" lvl="1" algn="r" defTabSz="990111">
              <a:defRPr/>
            </a:pPr>
            <a:r>
              <a:rPr lang="en-US" sz="1292" dirty="0">
                <a:solidFill>
                  <a:srgbClr val="FFFFFF"/>
                </a:solidFill>
                <a:latin typeface="Source Sans Pro"/>
              </a:rPr>
              <a:t>Market Risk, </a:t>
            </a:r>
          </a:p>
          <a:p>
            <a:pPr marL="102576" lvl="1" algn="r" defTabSz="990111">
              <a:defRPr/>
            </a:pPr>
            <a:r>
              <a:rPr lang="en-US" sz="2215" dirty="0">
                <a:solidFill>
                  <a:schemeClr val="tx1">
                    <a:lumMod val="25000"/>
                    <a:lumOff val="75000"/>
                  </a:schemeClr>
                </a:solidFill>
                <a:latin typeface="Arial"/>
              </a:rPr>
              <a:t>~60 </a:t>
            </a:r>
            <a:r>
              <a:rPr lang="en-US" sz="1477" b="1" dirty="0">
                <a:solidFill>
                  <a:srgbClr val="FFFFFF"/>
                </a:solidFill>
                <a:latin typeface="Source Sans Pro"/>
              </a:rPr>
              <a:t>Elec. </a:t>
            </a:r>
            <a:r>
              <a:rPr lang="en-US" sz="1015" dirty="0">
                <a:solidFill>
                  <a:srgbClr val="FFFFFF"/>
                </a:solidFill>
                <a:latin typeface="Source Sans Pro"/>
              </a:rPr>
              <a:t>Trade Connector</a:t>
            </a:r>
            <a:endParaRPr lang="en-US" sz="1477" dirty="0">
              <a:solidFill>
                <a:srgbClr val="FFFFFF"/>
              </a:solidFill>
              <a:latin typeface="Source Sans Pro"/>
            </a:endParaRPr>
          </a:p>
          <a:p>
            <a:pPr marL="102576" lvl="1" algn="r" defTabSz="990111">
              <a:defRPr/>
            </a:pPr>
            <a:r>
              <a:rPr lang="en-US" sz="2215">
                <a:solidFill>
                  <a:schemeClr val="tx1">
                    <a:lumMod val="25000"/>
                    <a:lumOff val="75000"/>
                  </a:schemeClr>
                </a:solidFill>
                <a:latin typeface="Arial"/>
              </a:rPr>
              <a:t>1</a:t>
            </a:r>
            <a:r>
              <a:rPr lang="en-US" sz="2215" dirty="0">
                <a:solidFill>
                  <a:schemeClr val="tx1">
                    <a:lumMod val="25000"/>
                    <a:lumOff val="75000"/>
                  </a:schemeClr>
                </a:solidFill>
                <a:latin typeface="Arial"/>
              </a:rPr>
              <a:t>0</a:t>
            </a:r>
            <a:r>
              <a:rPr lang="en-US" sz="2215">
                <a:solidFill>
                  <a:schemeClr val="tx1">
                    <a:lumMod val="25000"/>
                    <a:lumOff val="75000"/>
                  </a:schemeClr>
                </a:solidFill>
                <a:latin typeface="Arial"/>
              </a:rPr>
              <a:t>0</a:t>
            </a:r>
            <a:r>
              <a:rPr lang="en-US" sz="2215" dirty="0">
                <a:solidFill>
                  <a:schemeClr val="tx1">
                    <a:lumMod val="25000"/>
                    <a:lumOff val="75000"/>
                  </a:schemeClr>
                </a:solidFill>
                <a:latin typeface="Arial"/>
              </a:rPr>
              <a:t>+ </a:t>
            </a:r>
            <a:r>
              <a:rPr lang="en-US" sz="1477" b="1" dirty="0">
                <a:solidFill>
                  <a:srgbClr val="FFFFFF"/>
                </a:solidFill>
                <a:latin typeface="Source Sans Pro"/>
              </a:rPr>
              <a:t>Applications </a:t>
            </a:r>
            <a:r>
              <a:rPr lang="en-US" sz="1015" dirty="0">
                <a:solidFill>
                  <a:srgbClr val="FFFFFF"/>
                </a:solidFill>
                <a:latin typeface="Source Sans Pro"/>
              </a:rPr>
              <a:t>enslaved to X-ONE</a:t>
            </a:r>
            <a:endParaRPr lang="en-US" sz="1477" dirty="0">
              <a:solidFill>
                <a:srgbClr val="FFFFFF"/>
              </a:solidFill>
              <a:latin typeface="Source Sans Pro"/>
            </a:endParaRPr>
          </a:p>
          <a:p>
            <a:pPr marL="102576" lvl="1" algn="r" defTabSz="990111">
              <a:defRPr/>
            </a:pPr>
            <a:r>
              <a:rPr lang="en-US" sz="2215" dirty="0">
                <a:solidFill>
                  <a:schemeClr val="tx1">
                    <a:lumMod val="25000"/>
                    <a:lumOff val="75000"/>
                  </a:schemeClr>
                </a:solidFill>
                <a:latin typeface="Arial"/>
              </a:rPr>
              <a:t>400 </a:t>
            </a:r>
            <a:r>
              <a:rPr lang="en-US" sz="1477" b="1" dirty="0">
                <a:solidFill>
                  <a:srgbClr val="FFFFFF"/>
                </a:solidFill>
                <a:latin typeface="Source Sans Pro"/>
              </a:rPr>
              <a:t>Functional Services</a:t>
            </a:r>
            <a:endParaRPr lang="en-US" sz="1477" dirty="0">
              <a:solidFill>
                <a:prstClr val="white"/>
              </a:solidFill>
              <a:latin typeface="Calibri" panose="020F0502020204030204" pitchFamily="34" charset="0"/>
              <a:cs typeface="Calibri" panose="020F0502020204030204" pitchFamily="34" charset="0"/>
            </a:endParaRPr>
          </a:p>
          <a:p>
            <a:pPr marL="102576" lvl="1" algn="r" defTabSz="990111">
              <a:defRPr/>
            </a:pPr>
            <a:r>
              <a:rPr lang="en-US" sz="1477" dirty="0">
                <a:solidFill>
                  <a:prstClr val="white"/>
                </a:solidFill>
                <a:latin typeface="Calibri" panose="020F0502020204030204" pitchFamily="34" charset="0"/>
                <a:cs typeface="Calibri" panose="020F0502020204030204" pitchFamily="34" charset="0"/>
              </a:rPr>
              <a:t> </a:t>
            </a:r>
          </a:p>
        </p:txBody>
      </p:sp>
      <p:sp>
        <p:nvSpPr>
          <p:cNvPr id="37" name="Rectangle 36">
            <a:extLst>
              <a:ext uri="{FF2B5EF4-FFF2-40B4-BE49-F238E27FC236}">
                <a16:creationId xmlns:a16="http://schemas.microsoft.com/office/drawing/2014/main" id="{54C7BF9B-746D-4513-8BC9-7BA74DCAF276}"/>
              </a:ext>
            </a:extLst>
          </p:cNvPr>
          <p:cNvSpPr/>
          <p:nvPr/>
        </p:nvSpPr>
        <p:spPr>
          <a:xfrm>
            <a:off x="6565929" y="3635098"/>
            <a:ext cx="2660137" cy="2302153"/>
          </a:xfrm>
          <a:prstGeom prst="rect">
            <a:avLst/>
          </a:prstGeom>
          <a:solidFill>
            <a:srgbClr val="79374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95057" lvl="1" algn="r" defTabSz="990111">
              <a:defRPr/>
            </a:pPr>
            <a:endParaRPr lang="fr-FR" sz="1477" dirty="0">
              <a:solidFill>
                <a:prstClr val="white"/>
              </a:solidFill>
              <a:latin typeface="Calibri" panose="020F0502020204030204" pitchFamily="34" charset="0"/>
              <a:cs typeface="Calibri" panose="020F0502020204030204" pitchFamily="34" charset="0"/>
            </a:endParaRPr>
          </a:p>
          <a:p>
            <a:pPr marL="495057" lvl="1" algn="r" defTabSz="990111">
              <a:defRPr/>
            </a:pPr>
            <a:endParaRPr lang="fr-FR" sz="1477" dirty="0">
              <a:solidFill>
                <a:prstClr val="white"/>
              </a:solidFill>
              <a:latin typeface="Calibri" panose="020F0502020204030204" pitchFamily="34" charset="0"/>
              <a:cs typeface="Calibri" panose="020F0502020204030204" pitchFamily="34" charset="0"/>
            </a:endParaRPr>
          </a:p>
          <a:p>
            <a:pPr marL="422031" lvl="1" algn="r" defTabSz="844062">
              <a:defRPr/>
            </a:pPr>
            <a:r>
              <a:rPr lang="en-US" sz="1477" dirty="0">
                <a:solidFill>
                  <a:schemeClr val="tx1">
                    <a:lumMod val="25000"/>
                    <a:lumOff val="75000"/>
                  </a:schemeClr>
                </a:solidFill>
                <a:latin typeface="Calibri" panose="020F0502020204030204" pitchFamily="34" charset="0"/>
                <a:cs typeface="Calibri" panose="020F0502020204030204" pitchFamily="34" charset="0"/>
              </a:rPr>
              <a:t>+7Mio</a:t>
            </a:r>
            <a:r>
              <a:rPr lang="en-US" sz="1477" dirty="0">
                <a:solidFill>
                  <a:srgbClr val="FFFFFF"/>
                </a:solidFill>
                <a:latin typeface="Calibri" panose="020F0502020204030204" pitchFamily="34" charset="0"/>
                <a:cs typeface="Calibri" panose="020F0502020204030204" pitchFamily="34" charset="0"/>
              </a:rPr>
              <a:t> lines of code</a:t>
            </a:r>
          </a:p>
          <a:p>
            <a:pPr marL="422031" lvl="1" algn="r" defTabSz="844062">
              <a:defRPr/>
            </a:pPr>
            <a:r>
              <a:rPr lang="en-US" sz="1477" dirty="0">
                <a:solidFill>
                  <a:schemeClr val="tx1">
                    <a:lumMod val="25000"/>
                    <a:lumOff val="75000"/>
                  </a:schemeClr>
                </a:solidFill>
                <a:latin typeface="Calibri" panose="020F0502020204030204" pitchFamily="34" charset="0"/>
                <a:cs typeface="Calibri" panose="020F0502020204030204" pitchFamily="34" charset="0"/>
              </a:rPr>
              <a:t>310K</a:t>
            </a:r>
            <a:r>
              <a:rPr lang="en-US" sz="1477" dirty="0">
                <a:solidFill>
                  <a:srgbClr val="FFFFFF"/>
                </a:solidFill>
                <a:latin typeface="Calibri" panose="020F0502020204030204" pitchFamily="34" charset="0"/>
                <a:cs typeface="Calibri" panose="020F0502020204030204" pitchFamily="34" charset="0"/>
              </a:rPr>
              <a:t> Unit Tests/</a:t>
            </a:r>
            <a:r>
              <a:rPr lang="en-US" sz="1477" dirty="0">
                <a:solidFill>
                  <a:schemeClr val="tx1">
                    <a:lumMod val="25000"/>
                    <a:lumOff val="75000"/>
                  </a:schemeClr>
                </a:solidFill>
                <a:latin typeface="Calibri" panose="020F0502020204030204" pitchFamily="34" charset="0"/>
                <a:cs typeface="Calibri" panose="020F0502020204030204" pitchFamily="34" charset="0"/>
              </a:rPr>
              <a:t>15K</a:t>
            </a:r>
            <a:r>
              <a:rPr lang="en-US" sz="1477" dirty="0">
                <a:solidFill>
                  <a:srgbClr val="FFFFFF"/>
                </a:solidFill>
                <a:latin typeface="Calibri" panose="020F0502020204030204" pitchFamily="34" charset="0"/>
                <a:cs typeface="Calibri" panose="020F0502020204030204" pitchFamily="34" charset="0"/>
              </a:rPr>
              <a:t> NRT</a:t>
            </a:r>
          </a:p>
          <a:p>
            <a:pPr marL="422031" lvl="1" algn="r" defTabSz="844062">
              <a:defRPr/>
            </a:pPr>
            <a:r>
              <a:rPr lang="en-US" sz="1477" dirty="0">
                <a:solidFill>
                  <a:schemeClr val="tx1">
                    <a:lumMod val="25000"/>
                    <a:lumOff val="75000"/>
                  </a:schemeClr>
                </a:solidFill>
                <a:latin typeface="Calibri" panose="020F0502020204030204" pitchFamily="34" charset="0"/>
                <a:cs typeface="Calibri" panose="020F0502020204030204" pitchFamily="34" charset="0"/>
              </a:rPr>
              <a:t>300</a:t>
            </a:r>
            <a:r>
              <a:rPr lang="en-US" sz="1477" dirty="0">
                <a:solidFill>
                  <a:srgbClr val="FFFFFF"/>
                </a:solidFill>
                <a:latin typeface="Calibri" panose="020F0502020204030204" pitchFamily="34" charset="0"/>
                <a:cs typeface="Calibri" panose="020F0502020204030204" pitchFamily="34" charset="0"/>
              </a:rPr>
              <a:t> Developers</a:t>
            </a:r>
          </a:p>
          <a:p>
            <a:pPr marL="422031" lvl="1" algn="r" defTabSz="844062">
              <a:defRPr/>
            </a:pPr>
            <a:endParaRPr lang="en-US" sz="463" dirty="0">
              <a:solidFill>
                <a:srgbClr val="FFFFFF"/>
              </a:solidFill>
              <a:latin typeface="Calibri" panose="020F0502020204030204" pitchFamily="34" charset="0"/>
              <a:cs typeface="Calibri" panose="020F0502020204030204" pitchFamily="34" charset="0"/>
            </a:endParaRPr>
          </a:p>
          <a:p>
            <a:pPr lvl="1" algn="r">
              <a:defRPr/>
            </a:pPr>
            <a:r>
              <a:rPr lang="fr-FR" sz="1477" dirty="0">
                <a:solidFill>
                  <a:schemeClr val="tx1">
                    <a:lumMod val="25000"/>
                    <a:lumOff val="75000"/>
                  </a:schemeClr>
                </a:solidFill>
                <a:latin typeface="Calibri" panose="020F0502020204030204" pitchFamily="34" charset="0"/>
                <a:cs typeface="Calibri" panose="020F0502020204030204" pitchFamily="34" charset="0"/>
              </a:rPr>
              <a:t>4</a:t>
            </a:r>
            <a:r>
              <a:rPr lang="en-US" sz="1477" dirty="0">
                <a:solidFill>
                  <a:schemeClr val="tx1">
                    <a:lumMod val="25000"/>
                    <a:lumOff val="75000"/>
                  </a:schemeClr>
                </a:solidFill>
                <a:latin typeface="Calibri" panose="020F0502020204030204" pitchFamily="34" charset="0"/>
                <a:cs typeface="Calibri" panose="020F0502020204030204" pitchFamily="34" charset="0"/>
              </a:rPr>
              <a:t>000 </a:t>
            </a:r>
            <a:r>
              <a:rPr lang="en-US" sz="1477" dirty="0">
                <a:solidFill>
                  <a:prstClr val="white"/>
                </a:solidFill>
                <a:latin typeface="Calibri" panose="020F0502020204030204" pitchFamily="34" charset="0"/>
                <a:cs typeface="Calibri" panose="020F0502020204030204" pitchFamily="34" charset="0"/>
              </a:rPr>
              <a:t>deployable services</a:t>
            </a:r>
          </a:p>
          <a:p>
            <a:pPr lvl="1" algn="r">
              <a:defRPr/>
            </a:pPr>
            <a:r>
              <a:rPr lang="fr-FR" sz="1477" dirty="0">
                <a:solidFill>
                  <a:schemeClr val="tx1">
                    <a:lumMod val="25000"/>
                    <a:lumOff val="75000"/>
                  </a:schemeClr>
                </a:solidFill>
                <a:latin typeface="Calibri" panose="020F0502020204030204" pitchFamily="34" charset="0"/>
                <a:cs typeface="Calibri" panose="020F0502020204030204" pitchFamily="34" charset="0"/>
              </a:rPr>
              <a:t>300+</a:t>
            </a:r>
            <a:r>
              <a:rPr lang="fr-FR" sz="1477" dirty="0">
                <a:solidFill>
                  <a:prstClr val="white"/>
                </a:solidFill>
                <a:latin typeface="Calibri" panose="020F0502020204030204" pitchFamily="34" charset="0"/>
                <a:cs typeface="Calibri" panose="020F0502020204030204" pitchFamily="34" charset="0"/>
              </a:rPr>
              <a:t> use case on APIs</a:t>
            </a:r>
            <a:endParaRPr lang="en-US" sz="1477" dirty="0">
              <a:solidFill>
                <a:prstClr val="white"/>
              </a:solidFill>
              <a:latin typeface="Calibri" panose="020F0502020204030204" pitchFamily="34" charset="0"/>
              <a:cs typeface="Calibri" panose="020F0502020204030204" pitchFamily="34" charset="0"/>
            </a:endParaRPr>
          </a:p>
          <a:p>
            <a:pPr marL="495057" lvl="1" algn="r" defTabSz="990111">
              <a:defRPr/>
            </a:pPr>
            <a:r>
              <a:rPr lang="en-US" sz="1477" dirty="0">
                <a:solidFill>
                  <a:schemeClr val="tx1">
                    <a:lumMod val="25000"/>
                    <a:lumOff val="75000"/>
                  </a:schemeClr>
                </a:solidFill>
                <a:latin typeface="Calibri" panose="020F0502020204030204" pitchFamily="34" charset="0"/>
                <a:cs typeface="Calibri" panose="020F0502020204030204" pitchFamily="34" charset="0"/>
              </a:rPr>
              <a:t>100</a:t>
            </a:r>
            <a:r>
              <a:rPr lang="en-US" sz="1477" dirty="0">
                <a:solidFill>
                  <a:prstClr val="white"/>
                </a:solidFill>
                <a:latin typeface="Calibri" panose="020F0502020204030204" pitchFamily="34" charset="0"/>
                <a:cs typeface="Calibri" panose="020F0502020204030204" pitchFamily="34" charset="0"/>
              </a:rPr>
              <a:t> APIs</a:t>
            </a:r>
          </a:p>
          <a:p>
            <a:pPr marL="495057" lvl="1" algn="r" defTabSz="990111">
              <a:defRPr/>
            </a:pPr>
            <a:r>
              <a:rPr lang="en-US" sz="1477" dirty="0">
                <a:solidFill>
                  <a:schemeClr val="tx1">
                    <a:lumMod val="25000"/>
                    <a:lumOff val="75000"/>
                  </a:schemeClr>
                </a:solidFill>
                <a:latin typeface="Calibri" panose="020F0502020204030204" pitchFamily="34" charset="0"/>
                <a:cs typeface="Calibri" panose="020F0502020204030204" pitchFamily="34" charset="0"/>
              </a:rPr>
              <a:t>~5Mio </a:t>
            </a:r>
            <a:r>
              <a:rPr lang="en-US" sz="1477" dirty="0">
                <a:solidFill>
                  <a:prstClr val="white"/>
                </a:solidFill>
                <a:latin typeface="Calibri" panose="020F0502020204030204" pitchFamily="34" charset="0"/>
                <a:cs typeface="Calibri" panose="020F0502020204030204" pitchFamily="34" charset="0"/>
              </a:rPr>
              <a:t>API calls / day</a:t>
            </a:r>
          </a:p>
        </p:txBody>
      </p:sp>
      <p:sp>
        <p:nvSpPr>
          <p:cNvPr id="38" name="ZoneTexte 9">
            <a:extLst>
              <a:ext uri="{FF2B5EF4-FFF2-40B4-BE49-F238E27FC236}">
                <a16:creationId xmlns:a16="http://schemas.microsoft.com/office/drawing/2014/main" id="{1033F6F4-B482-40D7-9A31-F8EC094C780D}"/>
              </a:ext>
            </a:extLst>
          </p:cNvPr>
          <p:cNvSpPr txBox="1"/>
          <p:nvPr/>
        </p:nvSpPr>
        <p:spPr>
          <a:xfrm>
            <a:off x="6793897" y="1383437"/>
            <a:ext cx="2465803" cy="332345"/>
          </a:xfrm>
          <a:prstGeom prst="rect">
            <a:avLst/>
          </a:prstGeom>
          <a:noFill/>
        </p:spPr>
        <p:txBody>
          <a:bodyPr wrap="square" lIns="33231" tIns="33231" rIns="33231" bIns="33231" rtlCol="0">
            <a:noAutofit/>
          </a:bodyPr>
          <a:lstStyle/>
          <a:p>
            <a:pPr algn="r" defTabSz="990111">
              <a:defRPr/>
            </a:pPr>
            <a:r>
              <a:rPr lang="fr-FR" sz="1847" b="1" dirty="0">
                <a:solidFill>
                  <a:prstClr val="white"/>
                </a:solidFill>
                <a:latin typeface="Arial"/>
              </a:rPr>
              <a:t>X-ONE </a:t>
            </a:r>
            <a:r>
              <a:rPr lang="fr-FR" sz="1663" dirty="0">
                <a:solidFill>
                  <a:prstClr val="white"/>
                </a:solidFill>
                <a:latin typeface="Arial"/>
              </a:rPr>
              <a:t>COVERAGE</a:t>
            </a:r>
            <a:endParaRPr lang="en-US" sz="1847" dirty="0">
              <a:solidFill>
                <a:prstClr val="white"/>
              </a:solidFill>
              <a:latin typeface="Arial"/>
            </a:endParaRPr>
          </a:p>
        </p:txBody>
      </p:sp>
      <p:sp>
        <p:nvSpPr>
          <p:cNvPr id="39" name="ZoneTexte 9">
            <a:extLst>
              <a:ext uri="{FF2B5EF4-FFF2-40B4-BE49-F238E27FC236}">
                <a16:creationId xmlns:a16="http://schemas.microsoft.com/office/drawing/2014/main" id="{1C9F7A3C-03FA-4EA9-93A6-30BEBA34F1F0}"/>
              </a:ext>
            </a:extLst>
          </p:cNvPr>
          <p:cNvSpPr txBox="1"/>
          <p:nvPr/>
        </p:nvSpPr>
        <p:spPr>
          <a:xfrm>
            <a:off x="7119096" y="3628850"/>
            <a:ext cx="1801069" cy="332345"/>
          </a:xfrm>
          <a:prstGeom prst="rect">
            <a:avLst/>
          </a:prstGeom>
          <a:noFill/>
        </p:spPr>
        <p:txBody>
          <a:bodyPr wrap="square" lIns="33231" tIns="33231" rIns="33231" bIns="33231" rtlCol="0">
            <a:noAutofit/>
          </a:bodyPr>
          <a:lstStyle/>
          <a:p>
            <a:pPr algn="r" defTabSz="990111">
              <a:defRPr/>
            </a:pPr>
            <a:r>
              <a:rPr lang="en-US" sz="1847" b="1" dirty="0">
                <a:solidFill>
                  <a:srgbClr val="FFFFFF"/>
                </a:solidFill>
                <a:latin typeface="Arial"/>
              </a:rPr>
              <a:t>TECHNOLOGY</a:t>
            </a:r>
          </a:p>
        </p:txBody>
      </p:sp>
      <p:sp>
        <p:nvSpPr>
          <p:cNvPr id="42" name="ZoneTexte 9">
            <a:extLst>
              <a:ext uri="{FF2B5EF4-FFF2-40B4-BE49-F238E27FC236}">
                <a16:creationId xmlns:a16="http://schemas.microsoft.com/office/drawing/2014/main" id="{F9C74003-69BD-43E2-BBC4-A87B96724D55}"/>
              </a:ext>
            </a:extLst>
          </p:cNvPr>
          <p:cNvSpPr txBox="1"/>
          <p:nvPr/>
        </p:nvSpPr>
        <p:spPr>
          <a:xfrm>
            <a:off x="4105480" y="2385968"/>
            <a:ext cx="2435341" cy="332345"/>
          </a:xfrm>
          <a:prstGeom prst="rect">
            <a:avLst/>
          </a:prstGeom>
          <a:noFill/>
        </p:spPr>
        <p:txBody>
          <a:bodyPr wrap="square" lIns="33231" tIns="33231" rIns="33231" bIns="33231" rtlCol="0">
            <a:noAutofit/>
          </a:bodyPr>
          <a:lstStyle/>
          <a:p>
            <a:pPr algn="r" defTabSz="990111">
              <a:defRPr/>
            </a:pPr>
            <a:r>
              <a:rPr lang="en-US" sz="2215" b="1" dirty="0">
                <a:solidFill>
                  <a:srgbClr val="E9041E">
                    <a:lumMod val="75000"/>
                  </a:srgbClr>
                </a:solidFill>
                <a:latin typeface="Arial"/>
              </a:rPr>
              <a:t>15Mio</a:t>
            </a:r>
            <a:r>
              <a:rPr lang="en-US" sz="2215" b="1" dirty="0">
                <a:solidFill>
                  <a:srgbClr val="FFFFFF"/>
                </a:solidFill>
                <a:latin typeface="Arial"/>
              </a:rPr>
              <a:t> </a:t>
            </a:r>
            <a:r>
              <a:rPr lang="en-US" sz="1292" dirty="0">
                <a:solidFill>
                  <a:srgbClr val="FFFFFF"/>
                </a:solidFill>
                <a:latin typeface="Arial"/>
              </a:rPr>
              <a:t>Active Trades (FIC)</a:t>
            </a:r>
          </a:p>
          <a:p>
            <a:pPr algn="r" defTabSz="990111">
              <a:defRPr/>
            </a:pPr>
            <a:endParaRPr lang="en-US" sz="1292" b="1" dirty="0">
              <a:solidFill>
                <a:srgbClr val="FFFFFF"/>
              </a:solidFill>
              <a:latin typeface="Arial"/>
            </a:endParaRPr>
          </a:p>
          <a:p>
            <a:pPr algn="r" defTabSz="990111">
              <a:defRPr/>
            </a:pPr>
            <a:endParaRPr lang="en-US" sz="1292" b="1" dirty="0">
              <a:solidFill>
                <a:srgbClr val="FFFFFF"/>
              </a:solidFill>
              <a:latin typeface="Arial"/>
            </a:endParaRPr>
          </a:p>
          <a:p>
            <a:pPr defTabSz="990111">
              <a:defRPr/>
            </a:pPr>
            <a:endParaRPr lang="en-US" sz="2215" b="1" dirty="0">
              <a:solidFill>
                <a:srgbClr val="FFFFFF"/>
              </a:solidFill>
              <a:latin typeface="Arial"/>
            </a:endParaRPr>
          </a:p>
        </p:txBody>
      </p:sp>
      <p:sp>
        <p:nvSpPr>
          <p:cNvPr id="35" name="Title 34">
            <a:extLst>
              <a:ext uri="{FF2B5EF4-FFF2-40B4-BE49-F238E27FC236}">
                <a16:creationId xmlns:a16="http://schemas.microsoft.com/office/drawing/2014/main" id="{95223E73-952A-4D18-A27B-4A8A0A43E47F}"/>
              </a:ext>
            </a:extLst>
          </p:cNvPr>
          <p:cNvSpPr>
            <a:spLocks noGrp="1"/>
          </p:cNvSpPr>
          <p:nvPr>
            <p:ph type="title"/>
          </p:nvPr>
        </p:nvSpPr>
        <p:spPr>
          <a:xfrm>
            <a:off x="432000" y="478633"/>
            <a:ext cx="11328000" cy="315300"/>
          </a:xfrm>
        </p:spPr>
        <p:txBody>
          <a:bodyPr/>
          <a:lstStyle/>
          <a:p>
            <a:r>
              <a:rPr lang="fr-FR" dirty="0"/>
              <a:t>X-ONE</a:t>
            </a:r>
            <a:endParaRPr lang="en-US" dirty="0"/>
          </a:p>
        </p:txBody>
      </p:sp>
      <p:sp>
        <p:nvSpPr>
          <p:cNvPr id="10" name="Text Placeholder 9">
            <a:extLst>
              <a:ext uri="{FF2B5EF4-FFF2-40B4-BE49-F238E27FC236}">
                <a16:creationId xmlns:a16="http://schemas.microsoft.com/office/drawing/2014/main" id="{0111715C-9CB7-4734-AE8B-5757A13FEA1C}"/>
              </a:ext>
            </a:extLst>
          </p:cNvPr>
          <p:cNvSpPr>
            <a:spLocks noGrp="1"/>
          </p:cNvSpPr>
          <p:nvPr>
            <p:ph type="body" sz="quarter" idx="13"/>
          </p:nvPr>
        </p:nvSpPr>
        <p:spPr/>
        <p:txBody>
          <a:bodyPr/>
          <a:lstStyle/>
          <a:p>
            <a:endParaRPr lang="en-US"/>
          </a:p>
        </p:txBody>
      </p:sp>
      <p:pic>
        <p:nvPicPr>
          <p:cNvPr id="8" name="Graphic 7" descr="Server">
            <a:extLst>
              <a:ext uri="{FF2B5EF4-FFF2-40B4-BE49-F238E27FC236}">
                <a16:creationId xmlns:a16="http://schemas.microsoft.com/office/drawing/2014/main" id="{9CFE1984-E2DA-48E6-90F8-99A5B16F520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17572" y="3652607"/>
            <a:ext cx="424107" cy="484781"/>
          </a:xfrm>
          <a:prstGeom prst="rect">
            <a:avLst/>
          </a:prstGeom>
        </p:spPr>
      </p:pic>
      <p:pic>
        <p:nvPicPr>
          <p:cNvPr id="44" name="Graphic 43" descr="Minimize">
            <a:extLst>
              <a:ext uri="{FF2B5EF4-FFF2-40B4-BE49-F238E27FC236}">
                <a16:creationId xmlns:a16="http://schemas.microsoft.com/office/drawing/2014/main" id="{A7D15CDF-F4D0-42D6-BF5C-CCD05A7438D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525214" y="1352681"/>
            <a:ext cx="496423" cy="455480"/>
          </a:xfrm>
          <a:prstGeom prst="rect">
            <a:avLst/>
          </a:prstGeom>
        </p:spPr>
      </p:pic>
      <p:pic>
        <p:nvPicPr>
          <p:cNvPr id="47" name="Graphic 46" descr="Minimize">
            <a:extLst>
              <a:ext uri="{FF2B5EF4-FFF2-40B4-BE49-F238E27FC236}">
                <a16:creationId xmlns:a16="http://schemas.microsoft.com/office/drawing/2014/main" id="{ABE5E825-55A4-4F89-9E0C-8B646FBF496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45687" y="1330491"/>
            <a:ext cx="455480" cy="496423"/>
          </a:xfrm>
          <a:prstGeom prst="rect">
            <a:avLst/>
          </a:prstGeom>
        </p:spPr>
      </p:pic>
    </p:spTree>
    <p:extLst>
      <p:ext uri="{BB962C8B-B14F-4D97-AF65-F5344CB8AC3E}">
        <p14:creationId xmlns:p14="http://schemas.microsoft.com/office/powerpoint/2010/main" val="3740966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EB0AC-9A56-4F66-AA69-46AA7D180717}"/>
              </a:ext>
            </a:extLst>
          </p:cNvPr>
          <p:cNvSpPr>
            <a:spLocks noGrp="1"/>
          </p:cNvSpPr>
          <p:nvPr>
            <p:ph type="title"/>
          </p:nvPr>
        </p:nvSpPr>
        <p:spPr>
          <a:xfrm>
            <a:off x="432000" y="478633"/>
            <a:ext cx="11328000" cy="315300"/>
          </a:xfrm>
        </p:spPr>
        <p:txBody>
          <a:bodyPr/>
          <a:lstStyle/>
          <a:p>
            <a:r>
              <a:rPr lang="en-US" dirty="0"/>
              <a:t>X-One Infrastructure overview</a:t>
            </a:r>
          </a:p>
        </p:txBody>
      </p:sp>
      <p:sp>
        <p:nvSpPr>
          <p:cNvPr id="6" name="Content Placeholder 5">
            <a:extLst>
              <a:ext uri="{FF2B5EF4-FFF2-40B4-BE49-F238E27FC236}">
                <a16:creationId xmlns:a16="http://schemas.microsoft.com/office/drawing/2014/main" id="{1E6DE400-461D-41FB-903C-A65BBC29C45E}"/>
              </a:ext>
            </a:extLst>
          </p:cNvPr>
          <p:cNvSpPr>
            <a:spLocks noGrp="1"/>
          </p:cNvSpPr>
          <p:nvPr>
            <p:ph sz="quarter" idx="14"/>
          </p:nvPr>
        </p:nvSpPr>
        <p:spPr/>
        <p:txBody>
          <a:bodyPr/>
          <a:lstStyle/>
          <a:p>
            <a:endParaRPr lang="en-US" dirty="0"/>
          </a:p>
        </p:txBody>
      </p:sp>
      <p:grpSp>
        <p:nvGrpSpPr>
          <p:cNvPr id="38" name="Group 37">
            <a:extLst>
              <a:ext uri="{FF2B5EF4-FFF2-40B4-BE49-F238E27FC236}">
                <a16:creationId xmlns:a16="http://schemas.microsoft.com/office/drawing/2014/main" id="{63CE3D63-87DE-5747-781B-BF49CDE56F94}"/>
              </a:ext>
            </a:extLst>
          </p:cNvPr>
          <p:cNvGrpSpPr/>
          <p:nvPr/>
        </p:nvGrpSpPr>
        <p:grpSpPr>
          <a:xfrm>
            <a:off x="431999" y="1480600"/>
            <a:ext cx="4157195" cy="3855827"/>
            <a:chOff x="323999" y="1110450"/>
            <a:chExt cx="3117896" cy="2891870"/>
          </a:xfrm>
        </p:grpSpPr>
        <p:sp>
          <p:nvSpPr>
            <p:cNvPr id="8" name="Rectangle 7">
              <a:extLst>
                <a:ext uri="{FF2B5EF4-FFF2-40B4-BE49-F238E27FC236}">
                  <a16:creationId xmlns:a16="http://schemas.microsoft.com/office/drawing/2014/main" id="{BED28593-96A6-4427-B888-04A51F1932A5}"/>
                </a:ext>
              </a:extLst>
            </p:cNvPr>
            <p:cNvSpPr/>
            <p:nvPr/>
          </p:nvSpPr>
          <p:spPr>
            <a:xfrm>
              <a:off x="323999" y="1110450"/>
              <a:ext cx="3117896" cy="2891870"/>
            </a:xfrm>
            <a:prstGeom prst="rect">
              <a:avLst/>
            </a:prstGeom>
            <a:solidFill>
              <a:srgbClr val="AA8778">
                <a:lumMod val="20000"/>
                <a:lumOff val="80000"/>
              </a:srgbClr>
            </a:solidFill>
            <a:ln w="19050" cap="flat" cmpd="sng" algn="ctr">
              <a:noFill/>
              <a:prstDash val="solid"/>
            </a:ln>
            <a:effectLst/>
          </p:spPr>
          <p:txBody>
            <a:bodyPr rtlCol="0" anchor="ctr"/>
            <a:lstStyle/>
            <a:p>
              <a:pPr algn="ctr" defTabSz="914377">
                <a:defRPr/>
              </a:pPr>
              <a:endParaRPr lang="en-US" sz="1200" kern="0" dirty="0">
                <a:solidFill>
                  <a:srgbClr val="FFFFFF"/>
                </a:solidFill>
                <a:latin typeface="Arial"/>
                <a:cs typeface="Arial"/>
              </a:endParaRPr>
            </a:p>
          </p:txBody>
        </p:sp>
        <p:sp>
          <p:nvSpPr>
            <p:cNvPr id="9" name="Rectangle 8">
              <a:extLst>
                <a:ext uri="{FF2B5EF4-FFF2-40B4-BE49-F238E27FC236}">
                  <a16:creationId xmlns:a16="http://schemas.microsoft.com/office/drawing/2014/main" id="{6D60FDC4-EF54-4723-AEC1-B9347A4D5072}"/>
                </a:ext>
              </a:extLst>
            </p:cNvPr>
            <p:cNvSpPr/>
            <p:nvPr/>
          </p:nvSpPr>
          <p:spPr>
            <a:xfrm>
              <a:off x="519821" y="2505756"/>
              <a:ext cx="1724768" cy="207851"/>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a:solidFill>
                    <a:srgbClr val="000000"/>
                  </a:solidFill>
                  <a:latin typeface="Arial"/>
                  <a:cs typeface="Arial"/>
                </a:rPr>
                <a:t>Data Services</a:t>
              </a:r>
            </a:p>
          </p:txBody>
        </p:sp>
        <p:sp>
          <p:nvSpPr>
            <p:cNvPr id="10" name="TextBox 40">
              <a:extLst>
                <a:ext uri="{FF2B5EF4-FFF2-40B4-BE49-F238E27FC236}">
                  <a16:creationId xmlns:a16="http://schemas.microsoft.com/office/drawing/2014/main" id="{3BE3AE4A-E127-40F8-9083-75A8AB293A73}"/>
                </a:ext>
              </a:extLst>
            </p:cNvPr>
            <p:cNvSpPr txBox="1"/>
            <p:nvPr/>
          </p:nvSpPr>
          <p:spPr>
            <a:xfrm>
              <a:off x="1325801" y="1178537"/>
              <a:ext cx="1408334" cy="163110"/>
            </a:xfrm>
            <a:prstGeom prst="rect">
              <a:avLst/>
            </a:prstGeom>
            <a:noFill/>
          </p:spPr>
          <p:txBody>
            <a:bodyPr wrap="square" lIns="36000" tIns="36000" rIns="36000" bIns="36000" rtlCol="0">
              <a:noAutofit/>
            </a:bodyPr>
            <a:lstStyle/>
            <a:p>
              <a:pPr defTabSz="914377">
                <a:defRPr/>
              </a:pPr>
              <a:r>
                <a:rPr lang="en-US" sz="1200" b="1" kern="0" dirty="0">
                  <a:solidFill>
                    <a:srgbClr val="000000"/>
                  </a:solidFill>
                  <a:latin typeface="Arial"/>
                  <a:cs typeface="Arial"/>
                </a:rPr>
                <a:t>X-One Production</a:t>
              </a:r>
            </a:p>
          </p:txBody>
        </p:sp>
        <p:cxnSp>
          <p:nvCxnSpPr>
            <p:cNvPr id="12" name="Straight Arrow Connector 76">
              <a:extLst>
                <a:ext uri="{FF2B5EF4-FFF2-40B4-BE49-F238E27FC236}">
                  <a16:creationId xmlns:a16="http://schemas.microsoft.com/office/drawing/2014/main" id="{A42A86DC-34AB-465B-A878-36F01EEB91C3}"/>
                </a:ext>
              </a:extLst>
            </p:cNvPr>
            <p:cNvCxnSpPr>
              <a:cxnSpLocks/>
              <a:stCxn id="13" idx="2"/>
              <a:endCxn id="9" idx="0"/>
            </p:cNvCxnSpPr>
            <p:nvPr/>
          </p:nvCxnSpPr>
          <p:spPr>
            <a:xfrm>
              <a:off x="1005664" y="1852535"/>
              <a:ext cx="376541" cy="653221"/>
            </a:xfrm>
            <a:prstGeom prst="straightConnector1">
              <a:avLst/>
            </a:prstGeom>
            <a:noFill/>
            <a:ln w="9525" cap="flat" cmpd="sng" algn="ctr">
              <a:solidFill>
                <a:srgbClr val="FFFFFF">
                  <a:lumMod val="50000"/>
                </a:srgbClr>
              </a:solidFill>
              <a:prstDash val="solid"/>
              <a:headEnd type="triangle"/>
              <a:tailEnd type="triangle"/>
            </a:ln>
            <a:effectLst/>
          </p:spPr>
        </p:cxnSp>
        <p:sp>
          <p:nvSpPr>
            <p:cNvPr id="13" name="Rectangle 12">
              <a:extLst>
                <a:ext uri="{FF2B5EF4-FFF2-40B4-BE49-F238E27FC236}">
                  <a16:creationId xmlns:a16="http://schemas.microsoft.com/office/drawing/2014/main" id="{E557B0D3-6C45-47F4-BBFD-CE9AA15DA691}"/>
                </a:ext>
              </a:extLst>
            </p:cNvPr>
            <p:cNvSpPr/>
            <p:nvPr/>
          </p:nvSpPr>
          <p:spPr>
            <a:xfrm>
              <a:off x="519490" y="1697112"/>
              <a:ext cx="972347" cy="155423"/>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a:solidFill>
                    <a:srgbClr val="000000"/>
                  </a:solidFill>
                  <a:latin typeface="Arial"/>
                  <a:cs typeface="Arial"/>
                </a:rPr>
                <a:t>X-One Desktops</a:t>
              </a:r>
            </a:p>
          </p:txBody>
        </p:sp>
        <p:pic>
          <p:nvPicPr>
            <p:cNvPr id="14" name="Picture 2" descr="Résultat de recherche d'images pour &quot;data base icon&quot;">
              <a:extLst>
                <a:ext uri="{FF2B5EF4-FFF2-40B4-BE49-F238E27FC236}">
                  <a16:creationId xmlns:a16="http://schemas.microsoft.com/office/drawing/2014/main" id="{4D6AADCE-9454-432D-BF0C-406475F1D184}"/>
                </a:ext>
              </a:extLst>
            </p:cNvPr>
            <p:cNvPicPr>
              <a:picLocks noChangeAspect="1" noChangeArrowheads="1"/>
            </p:cNvPicPr>
            <p:nvPr/>
          </p:nvPicPr>
          <p:blipFill>
            <a:blip r:embed="rId2" cstate="print">
              <a:duotone>
                <a:srgbClr val="EF834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867650" y="2850193"/>
              <a:ext cx="413858" cy="4138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ésultat de recherche d'images pour &quot;data base icon&quot;">
              <a:extLst>
                <a:ext uri="{FF2B5EF4-FFF2-40B4-BE49-F238E27FC236}">
                  <a16:creationId xmlns:a16="http://schemas.microsoft.com/office/drawing/2014/main" id="{B1509D33-A737-4ED8-AB72-4908FC65109B}"/>
                </a:ext>
              </a:extLst>
            </p:cNvPr>
            <p:cNvPicPr>
              <a:picLocks noChangeAspect="1" noChangeArrowheads="1"/>
            </p:cNvPicPr>
            <p:nvPr/>
          </p:nvPicPr>
          <p:blipFill>
            <a:blip r:embed="rId2" cstate="print">
              <a:duotone>
                <a:srgbClr val="EF834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88397" y="2850193"/>
              <a:ext cx="413858" cy="4138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ésultat de recherche d'images pour &quot;data base icon&quot;">
              <a:extLst>
                <a:ext uri="{FF2B5EF4-FFF2-40B4-BE49-F238E27FC236}">
                  <a16:creationId xmlns:a16="http://schemas.microsoft.com/office/drawing/2014/main" id="{C0FB3DDB-40C1-459E-84A8-DE8A99D6A6AC}"/>
                </a:ext>
              </a:extLst>
            </p:cNvPr>
            <p:cNvPicPr>
              <a:picLocks noChangeAspect="1" noChangeArrowheads="1"/>
            </p:cNvPicPr>
            <p:nvPr/>
          </p:nvPicPr>
          <p:blipFill>
            <a:blip r:embed="rId2" cstate="print">
              <a:duotone>
                <a:srgbClr val="EF834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19489" y="2850193"/>
              <a:ext cx="413858" cy="4138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G:\_DTP Bureau\LIVE JOBS\DTP56000 - 56999\DTP56185 - SG CIB PPT Template 2011\graphics\SOCCIB104_CMYK Black Text.emf">
              <a:extLst>
                <a:ext uri="{FF2B5EF4-FFF2-40B4-BE49-F238E27FC236}">
                  <a16:creationId xmlns:a16="http://schemas.microsoft.com/office/drawing/2014/main" id="{42DABE34-21C1-4E58-B74C-C751FF836EAE}"/>
                </a:ext>
              </a:extLst>
            </p:cNvPr>
            <p:cNvPicPr>
              <a:picLocks noChangeAspect="1" noChangeArrowheads="1"/>
            </p:cNvPicPr>
            <p:nvPr/>
          </p:nvPicPr>
          <p:blipFill rotWithShape="1">
            <a:blip r:embed="rId3" cstate="print"/>
            <a:srcRect r="86433"/>
            <a:stretch/>
          </p:blipFill>
          <p:spPr bwMode="auto">
            <a:xfrm>
              <a:off x="1047614" y="1185688"/>
              <a:ext cx="221622" cy="214631"/>
            </a:xfrm>
            <a:prstGeom prst="rect">
              <a:avLst/>
            </a:prstGeom>
            <a:noFill/>
          </p:spPr>
        </p:pic>
        <p:pic>
          <p:nvPicPr>
            <p:cNvPr id="19" name="Picture 85">
              <a:extLst>
                <a:ext uri="{FF2B5EF4-FFF2-40B4-BE49-F238E27FC236}">
                  <a16:creationId xmlns:a16="http://schemas.microsoft.com/office/drawing/2014/main" id="{D1E0C431-9402-4AAE-94A6-39A78E544F59}"/>
                </a:ext>
              </a:extLst>
            </p:cNvPr>
            <p:cNvPicPr>
              <a:picLocks noChangeAspect="1"/>
            </p:cNvPicPr>
            <p:nvPr/>
          </p:nvPicPr>
          <p:blipFill>
            <a:blip r:embed="rId4" cstate="print">
              <a:clrChange>
                <a:clrFrom>
                  <a:srgbClr val="FFFFFF"/>
                </a:clrFrom>
                <a:clrTo>
                  <a:srgbClr val="FFFFFF">
                    <a:alpha val="0"/>
                  </a:srgbClr>
                </a:clrTo>
              </a:clrChange>
              <a:duotone>
                <a:srgbClr val="EF8341">
                  <a:shade val="45000"/>
                  <a:satMod val="135000"/>
                </a:srgbClr>
                <a:prstClr val="white"/>
              </a:duotone>
            </a:blip>
            <a:stretch>
              <a:fillRect/>
            </a:stretch>
          </p:blipFill>
          <p:spPr>
            <a:xfrm>
              <a:off x="482726" y="1535820"/>
              <a:ext cx="243692" cy="209605"/>
            </a:xfrm>
            <a:prstGeom prst="rect">
              <a:avLst/>
            </a:prstGeom>
          </p:spPr>
        </p:pic>
        <p:cxnSp>
          <p:nvCxnSpPr>
            <p:cNvPr id="25" name="Straight Arrow Connector 73">
              <a:extLst>
                <a:ext uri="{FF2B5EF4-FFF2-40B4-BE49-F238E27FC236}">
                  <a16:creationId xmlns:a16="http://schemas.microsoft.com/office/drawing/2014/main" id="{ADE87DEE-A8F0-43D0-8C58-509BDBAEBE62}"/>
                </a:ext>
              </a:extLst>
            </p:cNvPr>
            <p:cNvCxnSpPr/>
            <p:nvPr/>
          </p:nvCxnSpPr>
          <p:spPr>
            <a:xfrm>
              <a:off x="2066224" y="2740502"/>
              <a:ext cx="0" cy="174200"/>
            </a:xfrm>
            <a:prstGeom prst="straightConnector1">
              <a:avLst/>
            </a:prstGeom>
            <a:noFill/>
            <a:ln w="9525" cap="flat" cmpd="sng" algn="ctr">
              <a:solidFill>
                <a:srgbClr val="FFFFFF">
                  <a:lumMod val="50000"/>
                </a:srgbClr>
              </a:solidFill>
              <a:prstDash val="solid"/>
              <a:headEnd type="triangle"/>
              <a:tailEnd type="triangle"/>
            </a:ln>
            <a:effectLst/>
          </p:spPr>
        </p:cxnSp>
        <p:cxnSp>
          <p:nvCxnSpPr>
            <p:cNvPr id="26" name="Straight Arrow Connector 74">
              <a:extLst>
                <a:ext uri="{FF2B5EF4-FFF2-40B4-BE49-F238E27FC236}">
                  <a16:creationId xmlns:a16="http://schemas.microsoft.com/office/drawing/2014/main" id="{4745647F-94C3-4F9D-8F57-E1FF49406432}"/>
                </a:ext>
              </a:extLst>
            </p:cNvPr>
            <p:cNvCxnSpPr/>
            <p:nvPr/>
          </p:nvCxnSpPr>
          <p:spPr>
            <a:xfrm>
              <a:off x="1383789" y="2743864"/>
              <a:ext cx="0" cy="174200"/>
            </a:xfrm>
            <a:prstGeom prst="straightConnector1">
              <a:avLst/>
            </a:prstGeom>
            <a:noFill/>
            <a:ln w="9525" cap="flat" cmpd="sng" algn="ctr">
              <a:solidFill>
                <a:srgbClr val="FFFFFF">
                  <a:lumMod val="50000"/>
                </a:srgbClr>
              </a:solidFill>
              <a:prstDash val="solid"/>
              <a:headEnd type="triangle"/>
              <a:tailEnd type="triangle"/>
            </a:ln>
            <a:effectLst/>
          </p:spPr>
        </p:cxnSp>
        <p:cxnSp>
          <p:nvCxnSpPr>
            <p:cNvPr id="27" name="Straight Arrow Connector 75">
              <a:extLst>
                <a:ext uri="{FF2B5EF4-FFF2-40B4-BE49-F238E27FC236}">
                  <a16:creationId xmlns:a16="http://schemas.microsoft.com/office/drawing/2014/main" id="{29156F52-8ADD-47CE-84CC-3063C940D51E}"/>
                </a:ext>
              </a:extLst>
            </p:cNvPr>
            <p:cNvCxnSpPr/>
            <p:nvPr/>
          </p:nvCxnSpPr>
          <p:spPr>
            <a:xfrm>
              <a:off x="711439" y="2716971"/>
              <a:ext cx="0" cy="174200"/>
            </a:xfrm>
            <a:prstGeom prst="straightConnector1">
              <a:avLst/>
            </a:prstGeom>
            <a:noFill/>
            <a:ln w="9525" cap="flat" cmpd="sng" algn="ctr">
              <a:solidFill>
                <a:srgbClr val="FFFFFF">
                  <a:lumMod val="50000"/>
                </a:srgbClr>
              </a:solidFill>
              <a:prstDash val="solid"/>
              <a:headEnd type="triangle"/>
              <a:tailEnd type="triangle"/>
            </a:ln>
            <a:effectLst/>
          </p:spPr>
        </p:cxnSp>
        <p:pic>
          <p:nvPicPr>
            <p:cNvPr id="28" name="Picture 4">
              <a:extLst>
                <a:ext uri="{FF2B5EF4-FFF2-40B4-BE49-F238E27FC236}">
                  <a16:creationId xmlns:a16="http://schemas.microsoft.com/office/drawing/2014/main" id="{853E0CCD-AB1B-4A89-8DDD-08ADCA774C1B}"/>
                </a:ext>
              </a:extLst>
            </p:cNvPr>
            <p:cNvPicPr>
              <a:picLocks noChangeAspect="1" noChangeArrowheads="1"/>
            </p:cNvPicPr>
            <p:nvPr/>
          </p:nvPicPr>
          <p:blipFill>
            <a:blip r:embed="rId5" cstate="print"/>
            <a:srcRect/>
            <a:stretch>
              <a:fillRect/>
            </a:stretch>
          </p:blipFill>
          <p:spPr bwMode="auto">
            <a:xfrm>
              <a:off x="1799178" y="2426007"/>
              <a:ext cx="446844" cy="287600"/>
            </a:xfrm>
            <a:prstGeom prst="rect">
              <a:avLst/>
            </a:prstGeom>
            <a:noFill/>
            <a:ln w="9525">
              <a:noFill/>
              <a:miter lim="800000"/>
              <a:headEnd/>
              <a:tailEnd/>
            </a:ln>
          </p:spPr>
        </p:pic>
        <p:pic>
          <p:nvPicPr>
            <p:cNvPr id="29" name="Picture 4">
              <a:extLst>
                <a:ext uri="{FF2B5EF4-FFF2-40B4-BE49-F238E27FC236}">
                  <a16:creationId xmlns:a16="http://schemas.microsoft.com/office/drawing/2014/main" id="{9886FAC2-610C-4C68-9898-1D4C367D7509}"/>
                </a:ext>
              </a:extLst>
            </p:cNvPr>
            <p:cNvPicPr>
              <a:picLocks noChangeAspect="1" noChangeArrowheads="1"/>
            </p:cNvPicPr>
            <p:nvPr/>
          </p:nvPicPr>
          <p:blipFill>
            <a:blip r:embed="rId5" cstate="print"/>
            <a:srcRect/>
            <a:stretch>
              <a:fillRect/>
            </a:stretch>
          </p:blipFill>
          <p:spPr bwMode="auto">
            <a:xfrm>
              <a:off x="519489" y="2403237"/>
              <a:ext cx="413858" cy="303043"/>
            </a:xfrm>
            <a:prstGeom prst="rect">
              <a:avLst/>
            </a:prstGeom>
            <a:noFill/>
            <a:ln w="9525">
              <a:noFill/>
              <a:miter lim="800000"/>
              <a:headEnd/>
              <a:tailEnd/>
            </a:ln>
          </p:spPr>
        </p:pic>
        <p:sp>
          <p:nvSpPr>
            <p:cNvPr id="31" name="Rectangle 30">
              <a:extLst>
                <a:ext uri="{FF2B5EF4-FFF2-40B4-BE49-F238E27FC236}">
                  <a16:creationId xmlns:a16="http://schemas.microsoft.com/office/drawing/2014/main" id="{3D467B0A-BA5C-455D-95B4-B37798C9F5C7}"/>
                </a:ext>
              </a:extLst>
            </p:cNvPr>
            <p:cNvSpPr/>
            <p:nvPr/>
          </p:nvSpPr>
          <p:spPr>
            <a:xfrm>
              <a:off x="1534878" y="1697112"/>
              <a:ext cx="754364" cy="155423"/>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a:solidFill>
                    <a:srgbClr val="000000"/>
                  </a:solidFill>
                  <a:latin typeface="Arial"/>
                  <a:cs typeface="Arial"/>
                </a:rPr>
                <a:t>Services</a:t>
              </a:r>
            </a:p>
          </p:txBody>
        </p:sp>
        <p:pic>
          <p:nvPicPr>
            <p:cNvPr id="30" name="Picture 4">
              <a:extLst>
                <a:ext uri="{FF2B5EF4-FFF2-40B4-BE49-F238E27FC236}">
                  <a16:creationId xmlns:a16="http://schemas.microsoft.com/office/drawing/2014/main" id="{E6A23698-FFDD-47A4-AC05-A0AB3CE88799}"/>
                </a:ext>
              </a:extLst>
            </p:cNvPr>
            <p:cNvPicPr>
              <a:picLocks noChangeAspect="1" noChangeArrowheads="1"/>
            </p:cNvPicPr>
            <p:nvPr/>
          </p:nvPicPr>
          <p:blipFill>
            <a:blip r:embed="rId5" cstate="print"/>
            <a:srcRect/>
            <a:stretch>
              <a:fillRect/>
            </a:stretch>
          </p:blipFill>
          <p:spPr bwMode="auto">
            <a:xfrm>
              <a:off x="2120361" y="1486783"/>
              <a:ext cx="446844" cy="277277"/>
            </a:xfrm>
            <a:prstGeom prst="rect">
              <a:avLst/>
            </a:prstGeom>
            <a:noFill/>
            <a:ln w="9525">
              <a:noFill/>
              <a:miter lim="800000"/>
              <a:headEnd/>
              <a:tailEnd/>
            </a:ln>
          </p:spPr>
        </p:pic>
        <p:cxnSp>
          <p:nvCxnSpPr>
            <p:cNvPr id="32" name="Straight Arrow Connector 76">
              <a:extLst>
                <a:ext uri="{FF2B5EF4-FFF2-40B4-BE49-F238E27FC236}">
                  <a16:creationId xmlns:a16="http://schemas.microsoft.com/office/drawing/2014/main" id="{0327B2E4-7489-4267-A428-D9C26193B39F}"/>
                </a:ext>
              </a:extLst>
            </p:cNvPr>
            <p:cNvCxnSpPr>
              <a:cxnSpLocks/>
              <a:stCxn id="31" idx="2"/>
              <a:endCxn id="9" idx="0"/>
            </p:cNvCxnSpPr>
            <p:nvPr/>
          </p:nvCxnSpPr>
          <p:spPr>
            <a:xfrm flipH="1">
              <a:off x="1382205" y="1852535"/>
              <a:ext cx="529855" cy="653221"/>
            </a:xfrm>
            <a:prstGeom prst="straightConnector1">
              <a:avLst/>
            </a:prstGeom>
            <a:noFill/>
            <a:ln w="9525" cap="flat" cmpd="sng" algn="ctr">
              <a:solidFill>
                <a:srgbClr val="FFFFFF">
                  <a:lumMod val="50000"/>
                </a:srgbClr>
              </a:solidFill>
              <a:prstDash val="solid"/>
              <a:headEnd type="triangle"/>
              <a:tailEnd type="triangle"/>
            </a:ln>
            <a:effectLst/>
          </p:spPr>
        </p:cxnSp>
        <p:pic>
          <p:nvPicPr>
            <p:cNvPr id="33" name="Picture 2" descr="Résultat de recherche d'images pour &quot;data base icon&quot;">
              <a:extLst>
                <a:ext uri="{FF2B5EF4-FFF2-40B4-BE49-F238E27FC236}">
                  <a16:creationId xmlns:a16="http://schemas.microsoft.com/office/drawing/2014/main" id="{305BC60F-496C-4ED4-B7E6-4657B96CCFAF}"/>
                </a:ext>
              </a:extLst>
            </p:cNvPr>
            <p:cNvPicPr>
              <a:picLocks noChangeAspect="1" noChangeArrowheads="1"/>
            </p:cNvPicPr>
            <p:nvPr/>
          </p:nvPicPr>
          <p:blipFill>
            <a:blip r:embed="rId2" cstate="print">
              <a:duotone>
                <a:srgbClr val="EF834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40685" y="2843542"/>
              <a:ext cx="413858" cy="41385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ésultat de recherche d'images pour &quot;data base icon&quot;">
              <a:extLst>
                <a:ext uri="{FF2B5EF4-FFF2-40B4-BE49-F238E27FC236}">
                  <a16:creationId xmlns:a16="http://schemas.microsoft.com/office/drawing/2014/main" id="{282ABFA0-6605-476E-A531-3E96D1FCF3A8}"/>
                </a:ext>
              </a:extLst>
            </p:cNvPr>
            <p:cNvPicPr>
              <a:picLocks noChangeAspect="1" noChangeArrowheads="1"/>
            </p:cNvPicPr>
            <p:nvPr/>
          </p:nvPicPr>
          <p:blipFill>
            <a:blip r:embed="rId2" cstate="print">
              <a:duotone>
                <a:srgbClr val="EF834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34878" y="2843542"/>
              <a:ext cx="413858" cy="41385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A106FC7D-C63A-4D86-8165-A3A5F5A84969}"/>
                </a:ext>
              </a:extLst>
            </p:cNvPr>
            <p:cNvSpPr/>
            <p:nvPr/>
          </p:nvSpPr>
          <p:spPr>
            <a:xfrm>
              <a:off x="495654" y="3340500"/>
              <a:ext cx="1785854" cy="559774"/>
            </a:xfrm>
            <a:prstGeom prst="rect">
              <a:avLst/>
            </a:prstGeom>
            <a:solidFill>
              <a:srgbClr val="FFFFFF">
                <a:lumMod val="85000"/>
              </a:srgbClr>
            </a:solidFill>
            <a:ln w="19050" cap="flat" cmpd="sng" algn="ctr">
              <a:noFill/>
              <a:prstDash val="solid"/>
            </a:ln>
            <a:effectLst/>
          </p:spPr>
          <p:txBody>
            <a:bodyPr rtlCol="0" anchor="ctr"/>
            <a:lstStyle/>
            <a:p>
              <a:pPr defTabSz="914377">
                <a:defRPr/>
              </a:pPr>
              <a:r>
                <a:rPr lang="en-US" sz="1000" kern="0" dirty="0">
                  <a:solidFill>
                    <a:srgbClr val="000000"/>
                  </a:solidFill>
                  <a:latin typeface="Arial"/>
                  <a:cs typeface="Arial"/>
                </a:rPr>
                <a:t>Databases Production</a:t>
              </a:r>
            </a:p>
            <a:p>
              <a:pPr marL="228594" indent="-228594" defTabSz="914377">
                <a:buFontTx/>
                <a:buChar char="-"/>
                <a:defRPr/>
              </a:pPr>
              <a:r>
                <a:rPr lang="en-US" sz="1000" kern="0" dirty="0">
                  <a:solidFill>
                    <a:srgbClr val="000000"/>
                  </a:solidFill>
                  <a:latin typeface="Arial"/>
                  <a:cs typeface="Arial"/>
                </a:rPr>
                <a:t>Oracle </a:t>
              </a:r>
            </a:p>
            <a:p>
              <a:pPr marL="228594" indent="-228594" defTabSz="914377">
                <a:buFontTx/>
                <a:buChar char="-"/>
                <a:defRPr/>
              </a:pPr>
              <a:r>
                <a:rPr lang="fr-FR" sz="1000" kern="0" dirty="0">
                  <a:solidFill>
                    <a:srgbClr val="000000"/>
                  </a:solidFill>
                  <a:latin typeface="Arial"/>
                  <a:cs typeface="Arial"/>
                </a:rPr>
                <a:t>P</a:t>
              </a:r>
              <a:r>
                <a:rPr lang="en-US" sz="1000" kern="0" dirty="0" err="1">
                  <a:solidFill>
                    <a:srgbClr val="000000"/>
                  </a:solidFill>
                  <a:latin typeface="Arial"/>
                  <a:cs typeface="Arial"/>
                </a:rPr>
                <a:t>ostgreSql</a:t>
              </a:r>
              <a:endParaRPr lang="en-US" sz="1000" kern="0" dirty="0">
                <a:solidFill>
                  <a:srgbClr val="000000"/>
                </a:solidFill>
                <a:latin typeface="Arial"/>
                <a:cs typeface="Arial"/>
              </a:endParaRPr>
            </a:p>
            <a:p>
              <a:pPr marL="228594" indent="-228594" defTabSz="914377">
                <a:buFontTx/>
                <a:buChar char="-"/>
                <a:defRPr/>
              </a:pPr>
              <a:r>
                <a:rPr lang="en-US" sz="1000" kern="0" dirty="0">
                  <a:solidFill>
                    <a:srgbClr val="000000"/>
                  </a:solidFill>
                  <a:latin typeface="Arial"/>
                  <a:cs typeface="Arial"/>
                </a:rPr>
                <a:t>Sybase</a:t>
              </a:r>
            </a:p>
          </p:txBody>
        </p:sp>
        <p:sp>
          <p:nvSpPr>
            <p:cNvPr id="49" name="Rectangle 48">
              <a:extLst>
                <a:ext uri="{FF2B5EF4-FFF2-40B4-BE49-F238E27FC236}">
                  <a16:creationId xmlns:a16="http://schemas.microsoft.com/office/drawing/2014/main" id="{D1E2B399-4A22-4D0F-8F7A-82A944E04DD9}"/>
                </a:ext>
              </a:extLst>
            </p:cNvPr>
            <p:cNvSpPr/>
            <p:nvPr/>
          </p:nvSpPr>
          <p:spPr>
            <a:xfrm>
              <a:off x="2114001" y="1991000"/>
              <a:ext cx="754364" cy="155423"/>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err="1">
                  <a:solidFill>
                    <a:srgbClr val="000000"/>
                  </a:solidFill>
                  <a:latin typeface="Arial"/>
                  <a:cs typeface="Arial"/>
                </a:rPr>
                <a:t>Api</a:t>
              </a:r>
              <a:endParaRPr lang="en-US" sz="1000" kern="0" dirty="0">
                <a:solidFill>
                  <a:srgbClr val="000000"/>
                </a:solidFill>
                <a:latin typeface="Arial"/>
                <a:cs typeface="Arial"/>
              </a:endParaRPr>
            </a:p>
          </p:txBody>
        </p:sp>
        <p:pic>
          <p:nvPicPr>
            <p:cNvPr id="50" name="Picture 2" descr="Résultat de recherche d'images pour &quot;loadbalancer&quot;">
              <a:extLst>
                <a:ext uri="{FF2B5EF4-FFF2-40B4-BE49-F238E27FC236}">
                  <a16:creationId xmlns:a16="http://schemas.microsoft.com/office/drawing/2014/main" id="{9FB5A205-EB04-496E-BD8E-04FB9C48AE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2611" y="1830449"/>
              <a:ext cx="285113" cy="285113"/>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76">
              <a:extLst>
                <a:ext uri="{FF2B5EF4-FFF2-40B4-BE49-F238E27FC236}">
                  <a16:creationId xmlns:a16="http://schemas.microsoft.com/office/drawing/2014/main" id="{860F80B6-C6BE-476A-96CE-AAD10376E265}"/>
                </a:ext>
              </a:extLst>
            </p:cNvPr>
            <p:cNvCxnSpPr>
              <a:cxnSpLocks/>
            </p:cNvCxnSpPr>
            <p:nvPr/>
          </p:nvCxnSpPr>
          <p:spPr>
            <a:xfrm flipH="1">
              <a:off x="1462533" y="2156407"/>
              <a:ext cx="1028650" cy="310686"/>
            </a:xfrm>
            <a:prstGeom prst="straightConnector1">
              <a:avLst/>
            </a:prstGeom>
            <a:noFill/>
            <a:ln w="9525" cap="flat" cmpd="sng" algn="ctr">
              <a:solidFill>
                <a:srgbClr val="FFFFFF">
                  <a:lumMod val="50000"/>
                </a:srgbClr>
              </a:solidFill>
              <a:prstDash val="solid"/>
              <a:headEnd type="triangle"/>
              <a:tailEnd type="triangle"/>
            </a:ln>
            <a:effectLst/>
          </p:spPr>
        </p:cxnSp>
        <p:sp>
          <p:nvSpPr>
            <p:cNvPr id="1027" name="TextBox 1026">
              <a:extLst>
                <a:ext uri="{FF2B5EF4-FFF2-40B4-BE49-F238E27FC236}">
                  <a16:creationId xmlns:a16="http://schemas.microsoft.com/office/drawing/2014/main" id="{EBDF56A5-ACE8-441D-B9A4-0B136F5D432D}"/>
                </a:ext>
              </a:extLst>
            </p:cNvPr>
            <p:cNvSpPr txBox="1"/>
            <p:nvPr/>
          </p:nvSpPr>
          <p:spPr>
            <a:xfrm>
              <a:off x="2252210" y="2874158"/>
              <a:ext cx="136423" cy="211202"/>
            </a:xfrm>
            <a:prstGeom prst="rect">
              <a:avLst/>
            </a:prstGeom>
            <a:noFill/>
          </p:spPr>
          <p:txBody>
            <a:bodyPr wrap="none" lIns="48000" tIns="48000" rIns="48000" bIns="48000" rtlCol="0">
              <a:spAutoFit/>
            </a:bodyPr>
            <a:lstStyle/>
            <a:p>
              <a:r>
                <a:rPr lang="fr-FR" sz="1200" dirty="0">
                  <a:latin typeface="Arial" pitchFamily="34" charset="0"/>
                  <a:cs typeface="Arial" pitchFamily="34" charset="0"/>
                </a:rPr>
                <a:t>1</a:t>
              </a:r>
              <a:endParaRPr lang="en-US" sz="1200" dirty="0" err="1">
                <a:latin typeface="Arial" pitchFamily="34" charset="0"/>
                <a:cs typeface="Arial" pitchFamily="34" charset="0"/>
              </a:endParaRPr>
            </a:p>
          </p:txBody>
        </p:sp>
        <p:sp>
          <p:nvSpPr>
            <p:cNvPr id="106" name="Rectangle 105">
              <a:extLst>
                <a:ext uri="{FF2B5EF4-FFF2-40B4-BE49-F238E27FC236}">
                  <a16:creationId xmlns:a16="http://schemas.microsoft.com/office/drawing/2014/main" id="{F375DDA7-8A51-434A-BF8A-E0152617AA20}"/>
                </a:ext>
              </a:extLst>
            </p:cNvPr>
            <p:cNvSpPr/>
            <p:nvPr/>
          </p:nvSpPr>
          <p:spPr>
            <a:xfrm>
              <a:off x="2650210" y="1605793"/>
              <a:ext cx="754364" cy="155423"/>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a:solidFill>
                    <a:srgbClr val="000000"/>
                  </a:solidFill>
                  <a:latin typeface="Arial"/>
                  <a:cs typeface="Arial"/>
                </a:rPr>
                <a:t>Batch</a:t>
              </a:r>
            </a:p>
          </p:txBody>
        </p:sp>
      </p:grpSp>
      <p:grpSp>
        <p:nvGrpSpPr>
          <p:cNvPr id="35" name="Group 34">
            <a:extLst>
              <a:ext uri="{FF2B5EF4-FFF2-40B4-BE49-F238E27FC236}">
                <a16:creationId xmlns:a16="http://schemas.microsoft.com/office/drawing/2014/main" id="{3BE404C4-BEAD-9D0E-B581-C06913166DD6}"/>
              </a:ext>
            </a:extLst>
          </p:cNvPr>
          <p:cNvGrpSpPr/>
          <p:nvPr/>
        </p:nvGrpSpPr>
        <p:grpSpPr>
          <a:xfrm>
            <a:off x="4876237" y="1457506"/>
            <a:ext cx="6736920" cy="3878921"/>
            <a:chOff x="3657178" y="1093129"/>
            <a:chExt cx="5052690" cy="2909191"/>
          </a:xfrm>
        </p:grpSpPr>
        <p:sp>
          <p:nvSpPr>
            <p:cNvPr id="57" name="Rectangle 56">
              <a:extLst>
                <a:ext uri="{FF2B5EF4-FFF2-40B4-BE49-F238E27FC236}">
                  <a16:creationId xmlns:a16="http://schemas.microsoft.com/office/drawing/2014/main" id="{A5420B79-1325-4677-9881-05D361DC07FD}"/>
                </a:ext>
              </a:extLst>
            </p:cNvPr>
            <p:cNvSpPr/>
            <p:nvPr/>
          </p:nvSpPr>
          <p:spPr>
            <a:xfrm>
              <a:off x="3657178" y="1093129"/>
              <a:ext cx="5052690" cy="2909191"/>
            </a:xfrm>
            <a:prstGeom prst="rect">
              <a:avLst/>
            </a:prstGeom>
            <a:solidFill>
              <a:srgbClr val="00B0F0"/>
            </a:solidFill>
            <a:ln w="19050" cap="flat" cmpd="sng" algn="ctr">
              <a:noFill/>
              <a:prstDash val="solid"/>
            </a:ln>
            <a:effectLst/>
          </p:spPr>
          <p:txBody>
            <a:bodyPr rtlCol="0" anchor="ctr"/>
            <a:lstStyle/>
            <a:p>
              <a:pPr algn="ctr" defTabSz="914377">
                <a:defRPr/>
              </a:pPr>
              <a:endParaRPr lang="en-US" sz="1200" kern="0" dirty="0">
                <a:solidFill>
                  <a:srgbClr val="FFFFFF"/>
                </a:solidFill>
                <a:latin typeface="Arial"/>
                <a:cs typeface="Arial"/>
              </a:endParaRPr>
            </a:p>
          </p:txBody>
        </p:sp>
        <p:sp>
          <p:nvSpPr>
            <p:cNvPr id="91" name="Rectangle 90">
              <a:extLst>
                <a:ext uri="{FF2B5EF4-FFF2-40B4-BE49-F238E27FC236}">
                  <a16:creationId xmlns:a16="http://schemas.microsoft.com/office/drawing/2014/main" id="{68BAC21A-F940-4125-A412-7583B2C318A8}"/>
                </a:ext>
              </a:extLst>
            </p:cNvPr>
            <p:cNvSpPr/>
            <p:nvPr/>
          </p:nvSpPr>
          <p:spPr>
            <a:xfrm>
              <a:off x="5884386" y="1612182"/>
              <a:ext cx="2761825" cy="1362509"/>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dirty="0"/>
            </a:p>
          </p:txBody>
        </p:sp>
        <p:sp>
          <p:nvSpPr>
            <p:cNvPr id="46" name="Rectangle 45">
              <a:extLst>
                <a:ext uri="{FF2B5EF4-FFF2-40B4-BE49-F238E27FC236}">
                  <a16:creationId xmlns:a16="http://schemas.microsoft.com/office/drawing/2014/main" id="{8DA7A045-74F3-4A64-ABDC-E281737FECC5}"/>
                </a:ext>
              </a:extLst>
            </p:cNvPr>
            <p:cNvSpPr/>
            <p:nvPr/>
          </p:nvSpPr>
          <p:spPr>
            <a:xfrm>
              <a:off x="3774149" y="1617354"/>
              <a:ext cx="1934047" cy="988309"/>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dirty="0"/>
            </a:p>
          </p:txBody>
        </p:sp>
        <p:pic>
          <p:nvPicPr>
            <p:cNvPr id="1034" name="Picture 10" descr="Gerrit — Wikipédia">
              <a:extLst>
                <a:ext uri="{FF2B5EF4-FFF2-40B4-BE49-F238E27FC236}">
                  <a16:creationId xmlns:a16="http://schemas.microsoft.com/office/drawing/2014/main" id="{891AF1C2-17B1-4AE2-B4E8-BE7E92F1E9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728" y="2289836"/>
              <a:ext cx="250031" cy="25003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0">
              <a:extLst>
                <a:ext uri="{FF2B5EF4-FFF2-40B4-BE49-F238E27FC236}">
                  <a16:creationId xmlns:a16="http://schemas.microsoft.com/office/drawing/2014/main" id="{4CFC7F4E-2D76-4758-AEF7-3ABEEFF35769}"/>
                </a:ext>
              </a:extLst>
            </p:cNvPr>
            <p:cNvSpPr txBox="1"/>
            <p:nvPr/>
          </p:nvSpPr>
          <p:spPr>
            <a:xfrm>
              <a:off x="3762759" y="1451943"/>
              <a:ext cx="2810616" cy="163110"/>
            </a:xfrm>
            <a:prstGeom prst="rect">
              <a:avLst/>
            </a:prstGeom>
            <a:noFill/>
          </p:spPr>
          <p:txBody>
            <a:bodyPr wrap="square" lIns="36000" tIns="36000" rIns="36000" bIns="36000" rtlCol="0">
              <a:noAutofit/>
            </a:bodyPr>
            <a:lstStyle/>
            <a:p>
              <a:pPr defTabSz="914377">
                <a:defRPr/>
              </a:pPr>
              <a:r>
                <a:rPr lang="en-US" sz="933" b="1" kern="0" dirty="0">
                  <a:solidFill>
                    <a:srgbClr val="000000"/>
                  </a:solidFill>
                  <a:latin typeface="Arial"/>
                  <a:cs typeface="Arial"/>
                </a:rPr>
                <a:t>X-One Database Configuration</a:t>
              </a:r>
            </a:p>
          </p:txBody>
        </p:sp>
        <p:pic>
          <p:nvPicPr>
            <p:cNvPr id="41" name="Picture 40">
              <a:extLst>
                <a:ext uri="{FF2B5EF4-FFF2-40B4-BE49-F238E27FC236}">
                  <a16:creationId xmlns:a16="http://schemas.microsoft.com/office/drawing/2014/main" id="{45C2F98E-0E09-4090-93DE-7CFC28B62640}"/>
                </a:ext>
              </a:extLst>
            </p:cNvPr>
            <p:cNvPicPr>
              <a:picLocks noChangeAspect="1"/>
            </p:cNvPicPr>
            <p:nvPr/>
          </p:nvPicPr>
          <p:blipFill>
            <a:blip r:embed="rId8"/>
            <a:stretch>
              <a:fillRect/>
            </a:stretch>
          </p:blipFill>
          <p:spPr>
            <a:xfrm>
              <a:off x="3920737" y="1708394"/>
              <a:ext cx="669211" cy="763319"/>
            </a:xfrm>
            <a:prstGeom prst="rect">
              <a:avLst/>
            </a:prstGeom>
          </p:spPr>
        </p:pic>
        <p:sp>
          <p:nvSpPr>
            <p:cNvPr id="47" name="TextBox 46">
              <a:extLst>
                <a:ext uri="{FF2B5EF4-FFF2-40B4-BE49-F238E27FC236}">
                  <a16:creationId xmlns:a16="http://schemas.microsoft.com/office/drawing/2014/main" id="{6A6E2E5B-B857-4BAC-A280-5A0A7E7E3920}"/>
                </a:ext>
              </a:extLst>
            </p:cNvPr>
            <p:cNvSpPr txBox="1"/>
            <p:nvPr/>
          </p:nvSpPr>
          <p:spPr>
            <a:xfrm>
              <a:off x="4603935" y="1764060"/>
              <a:ext cx="955957" cy="250031"/>
            </a:xfrm>
            <a:prstGeom prst="rect">
              <a:avLst/>
            </a:prstGeom>
            <a:noFill/>
          </p:spPr>
          <p:txBody>
            <a:bodyPr wrap="square" lIns="36000" tIns="36000" rIns="36000" bIns="36000" rtlCol="0" anchor="ctr">
              <a:noAutofit/>
            </a:bodyPr>
            <a:lstStyle/>
            <a:p>
              <a:pPr algn="ctr"/>
              <a:r>
                <a:rPr lang="fr-FR" sz="1100" b="1" dirty="0"/>
                <a:t>Global applications config</a:t>
              </a:r>
              <a:endParaRPr lang="en-US" sz="1100" b="1" dirty="0" err="1"/>
            </a:p>
          </p:txBody>
        </p:sp>
        <p:pic>
          <p:nvPicPr>
            <p:cNvPr id="58" name="Picture 2" descr="Résultat de recherche d'images pour &quot;data base icon&quot;">
              <a:extLst>
                <a:ext uri="{FF2B5EF4-FFF2-40B4-BE49-F238E27FC236}">
                  <a16:creationId xmlns:a16="http://schemas.microsoft.com/office/drawing/2014/main" id="{FA085E13-194B-44C3-88B2-D1432BC45C25}"/>
                </a:ext>
              </a:extLst>
            </p:cNvPr>
            <p:cNvPicPr>
              <a:picLocks noChangeAspect="1" noChangeArrowheads="1"/>
            </p:cNvPicPr>
            <p:nvPr/>
          </p:nvPicPr>
          <p:blipFill>
            <a:blip r:embed="rId2" cstate="print">
              <a:duotone>
                <a:srgbClr val="EF834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67737" y="2030598"/>
              <a:ext cx="312119" cy="312119"/>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213186EA-03DE-45B4-9A01-3730862E4EC0}"/>
                </a:ext>
              </a:extLst>
            </p:cNvPr>
            <p:cNvSpPr/>
            <p:nvPr/>
          </p:nvSpPr>
          <p:spPr>
            <a:xfrm>
              <a:off x="3775552" y="2974691"/>
              <a:ext cx="1369684" cy="952545"/>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dirty="0"/>
            </a:p>
          </p:txBody>
        </p:sp>
        <p:sp>
          <p:nvSpPr>
            <p:cNvPr id="60" name="TextBox 40">
              <a:extLst>
                <a:ext uri="{FF2B5EF4-FFF2-40B4-BE49-F238E27FC236}">
                  <a16:creationId xmlns:a16="http://schemas.microsoft.com/office/drawing/2014/main" id="{2756143C-8087-4FC8-BF5B-C70F1F78CBAC}"/>
                </a:ext>
              </a:extLst>
            </p:cNvPr>
            <p:cNvSpPr txBox="1"/>
            <p:nvPr/>
          </p:nvSpPr>
          <p:spPr>
            <a:xfrm>
              <a:off x="3745369" y="2830564"/>
              <a:ext cx="2810616" cy="163110"/>
            </a:xfrm>
            <a:prstGeom prst="rect">
              <a:avLst/>
            </a:prstGeom>
            <a:noFill/>
          </p:spPr>
          <p:txBody>
            <a:bodyPr wrap="square" lIns="36000" tIns="36000" rIns="36000" bIns="36000" rtlCol="0">
              <a:noAutofit/>
            </a:bodyPr>
            <a:lstStyle/>
            <a:p>
              <a:pPr defTabSz="914377">
                <a:defRPr/>
              </a:pPr>
              <a:r>
                <a:rPr lang="en-US" sz="933" b="1" kern="0" dirty="0">
                  <a:solidFill>
                    <a:srgbClr val="000000"/>
                  </a:solidFill>
                  <a:latin typeface="Arial"/>
                  <a:cs typeface="Arial"/>
                </a:rPr>
                <a:t>X-One Environment</a:t>
              </a:r>
            </a:p>
          </p:txBody>
        </p:sp>
        <p:sp>
          <p:nvSpPr>
            <p:cNvPr id="63" name="Rectangle 62">
              <a:extLst>
                <a:ext uri="{FF2B5EF4-FFF2-40B4-BE49-F238E27FC236}">
                  <a16:creationId xmlns:a16="http://schemas.microsoft.com/office/drawing/2014/main" id="{0682BD51-F081-4991-A92A-4E5D62ABF501}"/>
                </a:ext>
              </a:extLst>
            </p:cNvPr>
            <p:cNvSpPr/>
            <p:nvPr/>
          </p:nvSpPr>
          <p:spPr>
            <a:xfrm>
              <a:off x="3915321" y="1917980"/>
              <a:ext cx="520389" cy="184666"/>
            </a:xfrm>
            <a:prstGeom prst="rect">
              <a:avLst/>
            </a:prstGeom>
            <a:ln>
              <a:solidFill>
                <a:schemeClr val="tx2">
                  <a:lumMod val="75000"/>
                </a:schemeClr>
              </a:solidFill>
            </a:ln>
          </p:spPr>
          <p:txBody>
            <a:bodyPr wrap="square" lIns="0" tIns="0" rIns="0" bIns="0" rtlCol="0" anchor="ctr">
              <a:spAutoFit/>
            </a:bodyPr>
            <a:lstStyle/>
            <a:p>
              <a:pPr algn="ctr">
                <a:spcBef>
                  <a:spcPts val="1600"/>
                </a:spcBef>
              </a:pPr>
              <a:endParaRPr lang="en-US" sz="1600" dirty="0">
                <a:ea typeface="Source Sans Pro" pitchFamily="34" charset="0"/>
              </a:endParaRPr>
            </a:p>
          </p:txBody>
        </p:sp>
        <p:pic>
          <p:nvPicPr>
            <p:cNvPr id="1026" name="Picture 1025">
              <a:extLst>
                <a:ext uri="{FF2B5EF4-FFF2-40B4-BE49-F238E27FC236}">
                  <a16:creationId xmlns:a16="http://schemas.microsoft.com/office/drawing/2014/main" id="{C6801982-5CCA-4995-8A0A-917403C8F604}"/>
                </a:ext>
              </a:extLst>
            </p:cNvPr>
            <p:cNvPicPr>
              <a:picLocks noChangeAspect="1"/>
            </p:cNvPicPr>
            <p:nvPr/>
          </p:nvPicPr>
          <p:blipFill>
            <a:blip r:embed="rId9"/>
            <a:stretch>
              <a:fillRect/>
            </a:stretch>
          </p:blipFill>
          <p:spPr>
            <a:xfrm>
              <a:off x="3813609" y="3111044"/>
              <a:ext cx="775263" cy="704198"/>
            </a:xfrm>
            <a:prstGeom prst="rect">
              <a:avLst/>
            </a:prstGeom>
          </p:spPr>
        </p:pic>
        <p:sp>
          <p:nvSpPr>
            <p:cNvPr id="1028" name="TextBox 1027">
              <a:extLst>
                <a:ext uri="{FF2B5EF4-FFF2-40B4-BE49-F238E27FC236}">
                  <a16:creationId xmlns:a16="http://schemas.microsoft.com/office/drawing/2014/main" id="{4C9FAC66-F42B-44DC-900A-5D2E9A995806}"/>
                </a:ext>
              </a:extLst>
            </p:cNvPr>
            <p:cNvSpPr txBox="1"/>
            <p:nvPr/>
          </p:nvSpPr>
          <p:spPr>
            <a:xfrm>
              <a:off x="3684730" y="1948313"/>
              <a:ext cx="155659" cy="211202"/>
            </a:xfrm>
            <a:prstGeom prst="rect">
              <a:avLst/>
            </a:prstGeom>
            <a:noFill/>
          </p:spPr>
          <p:txBody>
            <a:bodyPr wrap="none" lIns="48000" tIns="48000" rIns="48000" bIns="48000" rtlCol="0">
              <a:spAutoFit/>
            </a:bodyPr>
            <a:lstStyle/>
            <a:p>
              <a:r>
                <a:rPr lang="fr-FR" sz="1200" dirty="0">
                  <a:latin typeface="Arial" pitchFamily="34" charset="0"/>
                  <a:cs typeface="Arial" pitchFamily="34" charset="0"/>
                </a:rPr>
                <a:t>N</a:t>
              </a:r>
              <a:endParaRPr lang="en-US" sz="1200" dirty="0" err="1">
                <a:latin typeface="Arial" pitchFamily="34" charset="0"/>
                <a:cs typeface="Arial" pitchFamily="34" charset="0"/>
              </a:endParaRPr>
            </a:p>
          </p:txBody>
        </p:sp>
        <p:sp>
          <p:nvSpPr>
            <p:cNvPr id="92" name="TextBox 40">
              <a:extLst>
                <a:ext uri="{FF2B5EF4-FFF2-40B4-BE49-F238E27FC236}">
                  <a16:creationId xmlns:a16="http://schemas.microsoft.com/office/drawing/2014/main" id="{FDFA646F-C629-4996-A23A-796AAF2C4A3F}"/>
                </a:ext>
              </a:extLst>
            </p:cNvPr>
            <p:cNvSpPr txBox="1"/>
            <p:nvPr/>
          </p:nvSpPr>
          <p:spPr>
            <a:xfrm>
              <a:off x="5879086" y="1457155"/>
              <a:ext cx="2810616" cy="163110"/>
            </a:xfrm>
            <a:prstGeom prst="rect">
              <a:avLst/>
            </a:prstGeom>
            <a:noFill/>
          </p:spPr>
          <p:txBody>
            <a:bodyPr wrap="square" lIns="36000" tIns="36000" rIns="36000" bIns="36000" rtlCol="0">
              <a:noAutofit/>
            </a:bodyPr>
            <a:lstStyle/>
            <a:p>
              <a:pPr defTabSz="914377">
                <a:defRPr/>
              </a:pPr>
              <a:r>
                <a:rPr lang="en-US" sz="933" b="1" kern="0" dirty="0">
                  <a:solidFill>
                    <a:srgbClr val="000000"/>
                  </a:solidFill>
                  <a:latin typeface="Arial"/>
                  <a:cs typeface="Arial"/>
                </a:rPr>
                <a:t>JEKINS - X-One Database Lifecycle</a:t>
              </a:r>
            </a:p>
          </p:txBody>
        </p:sp>
        <p:sp>
          <p:nvSpPr>
            <p:cNvPr id="1051" name="TextBox 1050">
              <a:extLst>
                <a:ext uri="{FF2B5EF4-FFF2-40B4-BE49-F238E27FC236}">
                  <a16:creationId xmlns:a16="http://schemas.microsoft.com/office/drawing/2014/main" id="{F225E6DF-B6CF-4025-B8CB-CCA0A18DC916}"/>
                </a:ext>
              </a:extLst>
            </p:cNvPr>
            <p:cNvSpPr txBox="1"/>
            <p:nvPr/>
          </p:nvSpPr>
          <p:spPr>
            <a:xfrm>
              <a:off x="4570985" y="3305862"/>
              <a:ext cx="559616" cy="211202"/>
            </a:xfrm>
            <a:prstGeom prst="rect">
              <a:avLst/>
            </a:prstGeom>
            <a:noFill/>
          </p:spPr>
          <p:txBody>
            <a:bodyPr wrap="none" lIns="48000" tIns="48000" rIns="48000" bIns="48000" rtlCol="0">
              <a:spAutoFit/>
            </a:bodyPr>
            <a:lstStyle/>
            <a:p>
              <a:r>
                <a:rPr lang="fr-FR" sz="1200" dirty="0">
                  <a:latin typeface="Arial" pitchFamily="34" charset="0"/>
                  <a:cs typeface="Arial" pitchFamily="34" charset="0"/>
                </a:rPr>
                <a:t>List of </a:t>
              </a:r>
              <a:r>
                <a:rPr lang="fr-FR" sz="1200" dirty="0" err="1">
                  <a:latin typeface="Arial" pitchFamily="34" charset="0"/>
                  <a:cs typeface="Arial" pitchFamily="34" charset="0"/>
                </a:rPr>
                <a:t>Db</a:t>
              </a:r>
              <a:endParaRPr lang="en-US" sz="1200" dirty="0" err="1">
                <a:latin typeface="Arial" pitchFamily="34" charset="0"/>
                <a:cs typeface="Arial" pitchFamily="34" charset="0"/>
              </a:endParaRPr>
            </a:p>
          </p:txBody>
        </p:sp>
        <p:cxnSp>
          <p:nvCxnSpPr>
            <p:cNvPr id="1055" name="Connector: Elbow 1054">
              <a:extLst>
                <a:ext uri="{FF2B5EF4-FFF2-40B4-BE49-F238E27FC236}">
                  <a16:creationId xmlns:a16="http://schemas.microsoft.com/office/drawing/2014/main" id="{86DD45B2-1C7B-46C3-A086-F640E8988B96}"/>
                </a:ext>
              </a:extLst>
            </p:cNvPr>
            <p:cNvCxnSpPr>
              <a:cxnSpLocks/>
              <a:stCxn id="1026" idx="3"/>
              <a:endCxn id="47" idx="1"/>
            </p:cNvCxnSpPr>
            <p:nvPr/>
          </p:nvCxnSpPr>
          <p:spPr>
            <a:xfrm flipV="1">
              <a:off x="4588872" y="1889076"/>
              <a:ext cx="15063" cy="1574067"/>
            </a:xfrm>
            <a:prstGeom prst="bentConnector3">
              <a:avLst>
                <a:gd name="adj1" fmla="val 1139580"/>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40">
              <a:extLst>
                <a:ext uri="{FF2B5EF4-FFF2-40B4-BE49-F238E27FC236}">
                  <a16:creationId xmlns:a16="http://schemas.microsoft.com/office/drawing/2014/main" id="{85413E36-3A38-4F6C-B722-9E6DB95DDA3D}"/>
                </a:ext>
              </a:extLst>
            </p:cNvPr>
            <p:cNvSpPr txBox="1"/>
            <p:nvPr/>
          </p:nvSpPr>
          <p:spPr>
            <a:xfrm>
              <a:off x="5564728" y="1160875"/>
              <a:ext cx="2531658" cy="163110"/>
            </a:xfrm>
            <a:prstGeom prst="rect">
              <a:avLst/>
            </a:prstGeom>
            <a:noFill/>
          </p:spPr>
          <p:txBody>
            <a:bodyPr wrap="square" lIns="36000" tIns="36000" rIns="36000" bIns="36000" rtlCol="0">
              <a:noAutofit/>
            </a:bodyPr>
            <a:lstStyle/>
            <a:p>
              <a:pPr defTabSz="914377">
                <a:defRPr/>
              </a:pPr>
              <a:r>
                <a:rPr lang="en-US" sz="1200" b="1" kern="0" dirty="0">
                  <a:solidFill>
                    <a:srgbClr val="000000"/>
                  </a:solidFill>
                  <a:latin typeface="Arial"/>
                  <a:cs typeface="Arial"/>
                </a:rPr>
                <a:t>X-One Development Database Management</a:t>
              </a:r>
            </a:p>
          </p:txBody>
        </p:sp>
        <p:pic>
          <p:nvPicPr>
            <p:cNvPr id="105" name="Picture 4" descr="G:\_DTP Bureau\LIVE JOBS\DTP56000 - 56999\DTP56185 - SG CIB PPT Template 2011\graphics\SOCCIB104_CMYK Black Text.emf">
              <a:extLst>
                <a:ext uri="{FF2B5EF4-FFF2-40B4-BE49-F238E27FC236}">
                  <a16:creationId xmlns:a16="http://schemas.microsoft.com/office/drawing/2014/main" id="{FD4C0AB8-BBB7-4E41-8A52-9E8184E67629}"/>
                </a:ext>
              </a:extLst>
            </p:cNvPr>
            <p:cNvPicPr>
              <a:picLocks noChangeAspect="1" noChangeArrowheads="1"/>
            </p:cNvPicPr>
            <p:nvPr/>
          </p:nvPicPr>
          <p:blipFill rotWithShape="1">
            <a:blip r:embed="rId3" cstate="print"/>
            <a:srcRect r="86433"/>
            <a:stretch/>
          </p:blipFill>
          <p:spPr bwMode="auto">
            <a:xfrm>
              <a:off x="5315554" y="1152114"/>
              <a:ext cx="221622" cy="214631"/>
            </a:xfrm>
            <a:prstGeom prst="rect">
              <a:avLst/>
            </a:prstGeom>
            <a:noFill/>
          </p:spPr>
        </p:pic>
        <p:pic>
          <p:nvPicPr>
            <p:cNvPr id="107" name="Picture 10" descr="Gerrit — Wikipédia">
              <a:extLst>
                <a:ext uri="{FF2B5EF4-FFF2-40B4-BE49-F238E27FC236}">
                  <a16:creationId xmlns:a16="http://schemas.microsoft.com/office/drawing/2014/main" id="{972AF3AE-1EFF-4259-90C9-D6BCDC0520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0965" y="3016786"/>
              <a:ext cx="250031" cy="250031"/>
            </a:xfrm>
            <a:prstGeom prst="rect">
              <a:avLst/>
            </a:prstGeom>
            <a:noFill/>
            <a:extLst>
              <a:ext uri="{909E8E84-426E-40DD-AFC4-6F175D3DCCD1}">
                <a14:hiddenFill xmlns:a14="http://schemas.microsoft.com/office/drawing/2010/main">
                  <a:solidFill>
                    <a:srgbClr val="FFFFFF"/>
                  </a:solidFill>
                </a14:hiddenFill>
              </a:ext>
            </a:extLst>
          </p:spPr>
        </p:pic>
        <p:cxnSp>
          <p:nvCxnSpPr>
            <p:cNvPr id="115" name="Connector: Elbow 114">
              <a:extLst>
                <a:ext uri="{FF2B5EF4-FFF2-40B4-BE49-F238E27FC236}">
                  <a16:creationId xmlns:a16="http://schemas.microsoft.com/office/drawing/2014/main" id="{5E2CDF1A-BDAA-4A60-9AE5-32B1A4474B2F}"/>
                </a:ext>
              </a:extLst>
            </p:cNvPr>
            <p:cNvCxnSpPr>
              <a:cxnSpLocks/>
              <a:stCxn id="7" idx="2"/>
              <a:endCxn id="20" idx="0"/>
            </p:cNvCxnSpPr>
            <p:nvPr/>
          </p:nvCxnSpPr>
          <p:spPr>
            <a:xfrm rot="5400000">
              <a:off x="7069615" y="2789296"/>
              <a:ext cx="292663" cy="477197"/>
            </a:xfrm>
            <a:prstGeom prst="bentConnector3">
              <a:avLst>
                <a:gd name="adj1" fmla="val 50000"/>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2" descr="Gears-1024x1024 - People Process Technology Logo Transparent PNG -  1024x1024 - Free Download on NicePNG">
              <a:extLst>
                <a:ext uri="{FF2B5EF4-FFF2-40B4-BE49-F238E27FC236}">
                  <a16:creationId xmlns:a16="http://schemas.microsoft.com/office/drawing/2014/main" id="{54254A54-FFCD-4BBF-9FA8-F4E1A8A5D6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9881" y="2492592"/>
              <a:ext cx="383992" cy="40328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790C27A1-9B9F-49AF-8EB6-AAD3F5A00DD2}"/>
                </a:ext>
              </a:extLst>
            </p:cNvPr>
            <p:cNvSpPr/>
            <p:nvPr/>
          </p:nvSpPr>
          <p:spPr>
            <a:xfrm>
              <a:off x="5879086" y="2571108"/>
              <a:ext cx="245854" cy="366832"/>
            </a:xfrm>
            <a:prstGeom prst="rightArrow">
              <a:avLst/>
            </a:prstGeom>
          </p:spPr>
          <p:txBody>
            <a:bodyPr wrap="square" lIns="0" tIns="0" rIns="0" bIns="0" rtlCol="0" anchor="ctr">
              <a:spAutoFit/>
            </a:bodyPr>
            <a:lstStyle/>
            <a:p>
              <a:pPr algn="ctr">
                <a:spcBef>
                  <a:spcPts val="1600"/>
                </a:spcBef>
              </a:pPr>
              <a:endParaRPr lang="en-US" sz="1600" dirty="0">
                <a:ea typeface="Source Sans Pro" pitchFamily="34" charset="0"/>
              </a:endParaRPr>
            </a:p>
          </p:txBody>
        </p:sp>
        <p:cxnSp>
          <p:nvCxnSpPr>
            <p:cNvPr id="4" name="Connector: Elbow 3">
              <a:extLst>
                <a:ext uri="{FF2B5EF4-FFF2-40B4-BE49-F238E27FC236}">
                  <a16:creationId xmlns:a16="http://schemas.microsoft.com/office/drawing/2014/main" id="{6852C657-6178-44F7-BF8E-12928FDDE57E}"/>
                </a:ext>
              </a:extLst>
            </p:cNvPr>
            <p:cNvCxnSpPr>
              <a:cxnSpLocks/>
              <a:stCxn id="47" idx="3"/>
              <a:endCxn id="80" idx="0"/>
            </p:cNvCxnSpPr>
            <p:nvPr/>
          </p:nvCxnSpPr>
          <p:spPr>
            <a:xfrm>
              <a:off x="5559892" y="1889076"/>
              <a:ext cx="51985" cy="603516"/>
            </a:xfrm>
            <a:prstGeom prst="bentConnector2">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35509EE-BD31-4E87-A8BA-B63492E37B46}"/>
                </a:ext>
              </a:extLst>
            </p:cNvPr>
            <p:cNvCxnSpPr>
              <a:cxnSpLocks/>
              <a:stCxn id="1051" idx="3"/>
              <a:endCxn id="80" idx="1"/>
            </p:cNvCxnSpPr>
            <p:nvPr/>
          </p:nvCxnSpPr>
          <p:spPr>
            <a:xfrm flipV="1">
              <a:off x="5130601" y="2694233"/>
              <a:ext cx="289280" cy="717230"/>
            </a:xfrm>
            <a:prstGeom prst="bentConnector3">
              <a:avLst>
                <a:gd name="adj1" fmla="val 50000"/>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61FB0BF1-71E0-4711-9B51-A5DD2BAF0E41}"/>
                </a:ext>
              </a:extLst>
            </p:cNvPr>
            <p:cNvCxnSpPr>
              <a:cxnSpLocks/>
              <a:stCxn id="80" idx="3"/>
            </p:cNvCxnSpPr>
            <p:nvPr/>
          </p:nvCxnSpPr>
          <p:spPr>
            <a:xfrm flipV="1">
              <a:off x="5803873" y="2436110"/>
              <a:ext cx="497257" cy="258122"/>
            </a:xfrm>
            <a:prstGeom prst="bentConnector3">
              <a:avLst>
                <a:gd name="adj1" fmla="val 50000"/>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BD72B0A-8BB9-D5DD-39C5-7DBE7ECB4EF8}"/>
                </a:ext>
              </a:extLst>
            </p:cNvPr>
            <p:cNvPicPr>
              <a:picLocks noChangeAspect="1"/>
            </p:cNvPicPr>
            <p:nvPr/>
          </p:nvPicPr>
          <p:blipFill>
            <a:blip r:embed="rId11"/>
            <a:stretch>
              <a:fillRect/>
            </a:stretch>
          </p:blipFill>
          <p:spPr>
            <a:xfrm>
              <a:off x="6284909" y="1741936"/>
              <a:ext cx="2339270" cy="1139627"/>
            </a:xfrm>
            <a:prstGeom prst="rect">
              <a:avLst/>
            </a:prstGeom>
          </p:spPr>
        </p:pic>
        <p:pic>
          <p:nvPicPr>
            <p:cNvPr id="11" name="Picture 2" descr="Résultat de recherche d'images pour &quot;airflow icon&quot;">
              <a:extLst>
                <a:ext uri="{FF2B5EF4-FFF2-40B4-BE49-F238E27FC236}">
                  <a16:creationId xmlns:a16="http://schemas.microsoft.com/office/drawing/2014/main" id="{2E18AD22-2E68-2659-E5E4-E22304C765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3928" y="1769006"/>
              <a:ext cx="284908" cy="2849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A7E45E8-4580-467E-146A-F138B895B444}"/>
                </a:ext>
              </a:extLst>
            </p:cNvPr>
            <p:cNvPicPr>
              <a:picLocks noChangeAspect="1"/>
            </p:cNvPicPr>
            <p:nvPr/>
          </p:nvPicPr>
          <p:blipFill>
            <a:blip r:embed="rId13"/>
            <a:stretch>
              <a:fillRect/>
            </a:stretch>
          </p:blipFill>
          <p:spPr>
            <a:xfrm>
              <a:off x="5313151" y="3174226"/>
              <a:ext cx="3328391" cy="757328"/>
            </a:xfrm>
            <a:prstGeom prst="rect">
              <a:avLst/>
            </a:prstGeom>
          </p:spPr>
        </p:pic>
      </p:grpSp>
      <p:cxnSp>
        <p:nvCxnSpPr>
          <p:cNvPr id="52" name="Connector: Elbow 51">
            <a:extLst>
              <a:ext uri="{FF2B5EF4-FFF2-40B4-BE49-F238E27FC236}">
                <a16:creationId xmlns:a16="http://schemas.microsoft.com/office/drawing/2014/main" id="{830F84EE-26FB-43C8-8CE1-239046AA23F0}"/>
              </a:ext>
            </a:extLst>
          </p:cNvPr>
          <p:cNvCxnSpPr>
            <a:cxnSpLocks/>
          </p:cNvCxnSpPr>
          <p:nvPr/>
        </p:nvCxnSpPr>
        <p:spPr>
          <a:xfrm flipV="1">
            <a:off x="3042011" y="2683774"/>
            <a:ext cx="2160541" cy="1392389"/>
          </a:xfrm>
          <a:prstGeom prst="bentConnector3">
            <a:avLst>
              <a:gd name="adj1" fmla="val 50000"/>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FFE4AD87-E114-BBB2-AE00-60C615D7810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54710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82E83B-6358-4378-A63C-392454640C62}"/>
              </a:ext>
            </a:extLst>
          </p:cNvPr>
          <p:cNvSpPr>
            <a:spLocks noGrp="1"/>
          </p:cNvSpPr>
          <p:nvPr>
            <p:ph type="title"/>
          </p:nvPr>
        </p:nvSpPr>
        <p:spPr>
          <a:xfrm>
            <a:off x="432000" y="474871"/>
            <a:ext cx="11328000" cy="319062"/>
          </a:xfrm>
        </p:spPr>
        <p:txBody>
          <a:bodyPr/>
          <a:lstStyle/>
          <a:p>
            <a:r>
              <a:rPr lang="fr-FR" dirty="0"/>
              <a:t>Airflow </a:t>
            </a:r>
            <a:r>
              <a:rPr lang="fr-FR" b="1" dirty="0">
                <a:solidFill>
                  <a:schemeClr val="tx1"/>
                </a:solidFill>
                <a:latin typeface="+mn-lt"/>
              </a:rPr>
              <a:t>: a python Framework</a:t>
            </a:r>
          </a:p>
        </p:txBody>
      </p:sp>
      <p:sp>
        <p:nvSpPr>
          <p:cNvPr id="5" name="Rectangle 4">
            <a:extLst>
              <a:ext uri="{FF2B5EF4-FFF2-40B4-BE49-F238E27FC236}">
                <a16:creationId xmlns:a16="http://schemas.microsoft.com/office/drawing/2014/main" id="{758BE550-BAF2-4FBF-A598-D6A6BC047B41}"/>
              </a:ext>
            </a:extLst>
          </p:cNvPr>
          <p:cNvSpPr/>
          <p:nvPr/>
        </p:nvSpPr>
        <p:spPr>
          <a:xfrm>
            <a:off x="358296" y="6020434"/>
            <a:ext cx="1904689" cy="184666"/>
          </a:xfrm>
          <a:prstGeom prst="rect">
            <a:avLst/>
          </a:prstGeom>
        </p:spPr>
        <p:txBody>
          <a:bodyPr wrap="none">
            <a:spAutoFit/>
          </a:bodyPr>
          <a:lstStyle/>
          <a:p>
            <a:r>
              <a:rPr lang="fr-FR" sz="600" dirty="0"/>
              <a:t>https://projects.apache.org/committee.html?airflow</a:t>
            </a:r>
          </a:p>
        </p:txBody>
      </p:sp>
      <p:pic>
        <p:nvPicPr>
          <p:cNvPr id="12" name="Image 11">
            <a:extLst>
              <a:ext uri="{FF2B5EF4-FFF2-40B4-BE49-F238E27FC236}">
                <a16:creationId xmlns:a16="http://schemas.microsoft.com/office/drawing/2014/main" id="{76684424-2E9B-4C4A-B563-9E8ECDC34D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5088" y="2531395"/>
            <a:ext cx="3310912" cy="1342364"/>
          </a:xfrm>
          <a:prstGeom prst="rect">
            <a:avLst/>
          </a:prstGeom>
        </p:spPr>
      </p:pic>
      <p:pic>
        <p:nvPicPr>
          <p:cNvPr id="15" name="Picture 2" descr="Step by step: build a data pipeline with Airflow | by Tony Xu | Towards  Data Science">
            <a:extLst>
              <a:ext uri="{FF2B5EF4-FFF2-40B4-BE49-F238E27FC236}">
                <a16:creationId xmlns:a16="http://schemas.microsoft.com/office/drawing/2014/main" id="{A7A91A82-B652-4FE2-935A-76784E6E33B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936887" y="1225531"/>
            <a:ext cx="4826175" cy="431339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DCBEE133-673B-4723-8E3C-3AB71B990B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329" y="2450130"/>
            <a:ext cx="1534447" cy="15344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python png">
            <a:extLst>
              <a:ext uri="{FF2B5EF4-FFF2-40B4-BE49-F238E27FC236}">
                <a16:creationId xmlns:a16="http://schemas.microsoft.com/office/drawing/2014/main" id="{448330C4-4223-463F-ACB9-6AB459C889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94060" y="5851891"/>
            <a:ext cx="1271952" cy="621071"/>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C1E88080-82F2-447F-ADDD-F24111B04D24}"/>
              </a:ext>
            </a:extLst>
          </p:cNvPr>
          <p:cNvSpPr txBox="1"/>
          <p:nvPr/>
        </p:nvSpPr>
        <p:spPr>
          <a:xfrm>
            <a:off x="8594060" y="5601191"/>
            <a:ext cx="1646605" cy="369332"/>
          </a:xfrm>
          <a:prstGeom prst="rect">
            <a:avLst/>
          </a:prstGeom>
          <a:noFill/>
        </p:spPr>
        <p:txBody>
          <a:bodyPr wrap="none" rtlCol="0">
            <a:spAutoFit/>
          </a:bodyPr>
          <a:lstStyle/>
          <a:p>
            <a:r>
              <a:rPr lang="fr-FR" b="1" dirty="0"/>
              <a:t>Pre-</a:t>
            </a:r>
            <a:r>
              <a:rPr lang="fr-FR" b="1" dirty="0" err="1"/>
              <a:t>requisites</a:t>
            </a:r>
            <a:endParaRPr lang="fr-FR" b="1" dirty="0"/>
          </a:p>
        </p:txBody>
      </p:sp>
    </p:spTree>
    <p:custDataLst>
      <p:tags r:id="rId1"/>
    </p:custDataLst>
    <p:extLst>
      <p:ext uri="{BB962C8B-B14F-4D97-AF65-F5344CB8AC3E}">
        <p14:creationId xmlns:p14="http://schemas.microsoft.com/office/powerpoint/2010/main" val="4385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8" presetClass="emph" presetSubtype="0" fill="hold" nodeType="withEffect">
                                  <p:stCondLst>
                                    <p:cond delay="0"/>
                                  </p:stCondLst>
                                  <p:childTnLst>
                                    <p:animRot by="21600000">
                                      <p:cBhvr>
                                        <p:cTn id="9" dur="2000" fill="hold"/>
                                        <p:tgtEl>
                                          <p:spTgt spid="16"/>
                                        </p:tgtEl>
                                        <p:attrNameLst>
                                          <p:attrName>r</p:attrName>
                                        </p:attrNameLst>
                                      </p:cBhvr>
                                    </p:animRot>
                                  </p:childTnLst>
                                </p:cTn>
                              </p:par>
                              <p:par>
                                <p:cTn id="10" presetID="10"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3"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26" presetClass="emph" presetSubtype="0" fill="hold" grpId="0" nodeType="afterEffect">
                                  <p:stCondLst>
                                    <p:cond delay="0"/>
                                  </p:stCondLst>
                                  <p:childTnLst>
                                    <p:animEffect transition="out" filter="fade">
                                      <p:cBhvr>
                                        <p:cTn id="27" dur="500" tmFilter="0, 0; .2, .5; .8, .5; 1, 0"/>
                                        <p:tgtEl>
                                          <p:spTgt spid="14"/>
                                        </p:tgtEl>
                                      </p:cBhvr>
                                    </p:animEffect>
                                    <p:animScale>
                                      <p:cBhvr>
                                        <p:cTn id="28" dur="250" autoRev="1" fill="hold"/>
                                        <p:tgtEl>
                                          <p:spTgt spid="14"/>
                                        </p:tgtEl>
                                      </p:cBhvr>
                                      <p:by x="105000" y="105000"/>
                                    </p:animScale>
                                  </p:childTnLst>
                                </p:cTn>
                              </p:par>
                              <p:par>
                                <p:cTn id="29" presetID="26" presetClass="emph" presetSubtype="0" fill="hold" nodeType="withEffect">
                                  <p:stCondLst>
                                    <p:cond delay="0"/>
                                  </p:stCondLst>
                                  <p:childTnLst>
                                    <p:animEffect transition="out" filter="fade">
                                      <p:cBhvr>
                                        <p:cTn id="30" dur="500" tmFilter="0, 0; .2, .5; .8, .5; 1, 0"/>
                                        <p:tgtEl>
                                          <p:spTgt spid="13"/>
                                        </p:tgtEl>
                                      </p:cBhvr>
                                    </p:animEffect>
                                    <p:animScale>
                                      <p:cBhvr>
                                        <p:cTn id="31" dur="250" autoRev="1" fill="hold"/>
                                        <p:tgtEl>
                                          <p:spTgt spid="13"/>
                                        </p:tgtEl>
                                      </p:cBhvr>
                                      <p:by x="105000" y="105000"/>
                                    </p:animScale>
                                  </p:childTnLst>
                                </p:cTn>
                              </p:par>
                            </p:childTnLst>
                          </p:cTn>
                        </p:par>
                        <p:par>
                          <p:cTn id="32" fill="hold">
                            <p:stCondLst>
                              <p:cond delay="1500"/>
                            </p:stCondLst>
                            <p:childTnLst>
                              <p:par>
                                <p:cTn id="33" presetID="26" presetClass="emph" presetSubtype="0" fill="hold" grpId="1" nodeType="afterEffect">
                                  <p:stCondLst>
                                    <p:cond delay="0"/>
                                  </p:stCondLst>
                                  <p:childTnLst>
                                    <p:animEffect transition="out" filter="fade">
                                      <p:cBhvr>
                                        <p:cTn id="34" dur="500" tmFilter="0, 0; .2, .5; .8, .5; 1, 0"/>
                                        <p:tgtEl>
                                          <p:spTgt spid="14"/>
                                        </p:tgtEl>
                                      </p:cBhvr>
                                    </p:animEffect>
                                    <p:animScale>
                                      <p:cBhvr>
                                        <p:cTn id="35" dur="250" autoRev="1" fill="hold"/>
                                        <p:tgtEl>
                                          <p:spTgt spid="14"/>
                                        </p:tgtEl>
                                      </p:cBhvr>
                                      <p:by x="105000" y="105000"/>
                                    </p:animScale>
                                  </p:childTnLst>
                                </p:cTn>
                              </p:par>
                              <p:par>
                                <p:cTn id="36" presetID="26" presetClass="emph" presetSubtype="0" fill="hold" nodeType="withEffect">
                                  <p:stCondLst>
                                    <p:cond delay="0"/>
                                  </p:stCondLst>
                                  <p:childTnLst>
                                    <p:animEffect transition="out" filter="fade">
                                      <p:cBhvr>
                                        <p:cTn id="37" dur="500" tmFilter="0, 0; .2, .5; .8, .5; 1, 0"/>
                                        <p:tgtEl>
                                          <p:spTgt spid="13"/>
                                        </p:tgtEl>
                                      </p:cBhvr>
                                    </p:animEffect>
                                    <p:animScale>
                                      <p:cBhvr>
                                        <p:cTn id="38" dur="250" autoRev="1" fill="hold"/>
                                        <p:tgtEl>
                                          <p:spTgt spid="13"/>
                                        </p:tgtEl>
                                      </p:cBhvr>
                                      <p:by x="105000" y="105000"/>
                                    </p:animScale>
                                  </p:childTnLst>
                                </p:cTn>
                              </p:par>
                            </p:childTnLst>
                          </p:cTn>
                        </p:par>
                        <p:par>
                          <p:cTn id="39" fill="hold">
                            <p:stCondLst>
                              <p:cond delay="2000"/>
                            </p:stCondLst>
                            <p:childTnLst>
                              <p:par>
                                <p:cTn id="40" presetID="26" presetClass="emph" presetSubtype="0" fill="hold" grpId="2" nodeType="afterEffect">
                                  <p:stCondLst>
                                    <p:cond delay="0"/>
                                  </p:stCondLst>
                                  <p:childTnLst>
                                    <p:animEffect transition="out" filter="fade">
                                      <p:cBhvr>
                                        <p:cTn id="41" dur="500" tmFilter="0, 0; .2, .5; .8, .5; 1, 0"/>
                                        <p:tgtEl>
                                          <p:spTgt spid="14"/>
                                        </p:tgtEl>
                                      </p:cBhvr>
                                    </p:animEffect>
                                    <p:animScale>
                                      <p:cBhvr>
                                        <p:cTn id="42" dur="250" autoRev="1" fill="hold"/>
                                        <p:tgtEl>
                                          <p:spTgt spid="14"/>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13"/>
                                        </p:tgtEl>
                                      </p:cBhvr>
                                    </p:animEffect>
                                    <p:animScale>
                                      <p:cBhvr>
                                        <p:cTn id="45"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4" grpId="3"/>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F6E0EE6-55E9-4D66-9AE1-2105FD27C95A}"/>
              </a:ext>
            </a:extLst>
          </p:cNvPr>
          <p:cNvCxnSpPr>
            <a:cxnSpLocks/>
          </p:cNvCxnSpPr>
          <p:nvPr/>
        </p:nvCxnSpPr>
        <p:spPr>
          <a:xfrm>
            <a:off x="15347293" y="3327562"/>
            <a:ext cx="0" cy="5337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0111715C-9CB7-4734-AE8B-5757A13FEA1C}"/>
              </a:ext>
            </a:extLst>
          </p:cNvPr>
          <p:cNvSpPr>
            <a:spLocks noGrp="1"/>
          </p:cNvSpPr>
          <p:nvPr>
            <p:ph type="body" sz="quarter" idx="13"/>
          </p:nvPr>
        </p:nvSpPr>
        <p:spPr/>
        <p:txBody>
          <a:bodyPr/>
          <a:lstStyle/>
          <a:p>
            <a:endParaRPr lang="en-US" dirty="0"/>
          </a:p>
        </p:txBody>
      </p:sp>
      <p:sp>
        <p:nvSpPr>
          <p:cNvPr id="5" name="Title 4">
            <a:extLst>
              <a:ext uri="{FF2B5EF4-FFF2-40B4-BE49-F238E27FC236}">
                <a16:creationId xmlns:a16="http://schemas.microsoft.com/office/drawing/2014/main" id="{DA69B101-0044-4C97-B328-DCCCA8B6C2C1}"/>
              </a:ext>
            </a:extLst>
          </p:cNvPr>
          <p:cNvSpPr>
            <a:spLocks noGrp="1"/>
          </p:cNvSpPr>
          <p:nvPr>
            <p:ph type="title"/>
          </p:nvPr>
        </p:nvSpPr>
        <p:spPr>
          <a:xfrm>
            <a:off x="432000" y="478633"/>
            <a:ext cx="11328000" cy="315300"/>
          </a:xfrm>
        </p:spPr>
        <p:txBody>
          <a:bodyPr/>
          <a:lstStyle/>
          <a:p>
            <a:r>
              <a:rPr lang="fr-FR" dirty="0"/>
              <a:t>X-</a:t>
            </a:r>
            <a:r>
              <a:rPr lang="fr-FR" dirty="0" err="1"/>
              <a:t>OnE</a:t>
            </a:r>
            <a:r>
              <a:rPr lang="fr-FR" dirty="0"/>
              <a:t> BATCH </a:t>
            </a:r>
            <a:r>
              <a:rPr lang="fr-FR" dirty="0" err="1"/>
              <a:t>with</a:t>
            </a:r>
            <a:r>
              <a:rPr lang="fr-FR" dirty="0"/>
              <a:t> AIRFLOW</a:t>
            </a:r>
            <a:endParaRPr lang="en-US" dirty="0"/>
          </a:p>
        </p:txBody>
      </p:sp>
      <p:grpSp>
        <p:nvGrpSpPr>
          <p:cNvPr id="2" name="Group 1">
            <a:extLst>
              <a:ext uri="{FF2B5EF4-FFF2-40B4-BE49-F238E27FC236}">
                <a16:creationId xmlns:a16="http://schemas.microsoft.com/office/drawing/2014/main" id="{C2B2285F-1E57-108F-B473-510BDE159C74}"/>
              </a:ext>
            </a:extLst>
          </p:cNvPr>
          <p:cNvGrpSpPr/>
          <p:nvPr/>
        </p:nvGrpSpPr>
        <p:grpSpPr>
          <a:xfrm>
            <a:off x="431999" y="1480600"/>
            <a:ext cx="4157195" cy="3855827"/>
            <a:chOff x="323999" y="1110450"/>
            <a:chExt cx="3117896" cy="2891870"/>
          </a:xfrm>
        </p:grpSpPr>
        <p:sp>
          <p:nvSpPr>
            <p:cNvPr id="3" name="Rectangle 2">
              <a:extLst>
                <a:ext uri="{FF2B5EF4-FFF2-40B4-BE49-F238E27FC236}">
                  <a16:creationId xmlns:a16="http://schemas.microsoft.com/office/drawing/2014/main" id="{9DC6C7B0-59D1-C7AF-CAE3-CDD35C98CF35}"/>
                </a:ext>
              </a:extLst>
            </p:cNvPr>
            <p:cNvSpPr/>
            <p:nvPr/>
          </p:nvSpPr>
          <p:spPr>
            <a:xfrm>
              <a:off x="323999" y="1110450"/>
              <a:ext cx="3117896" cy="2891870"/>
            </a:xfrm>
            <a:prstGeom prst="rect">
              <a:avLst/>
            </a:prstGeom>
            <a:solidFill>
              <a:srgbClr val="AA8778">
                <a:lumMod val="20000"/>
                <a:lumOff val="80000"/>
              </a:srgbClr>
            </a:solidFill>
            <a:ln w="19050" cap="flat" cmpd="sng" algn="ctr">
              <a:noFill/>
              <a:prstDash val="solid"/>
            </a:ln>
            <a:effectLst/>
          </p:spPr>
          <p:txBody>
            <a:bodyPr rtlCol="0" anchor="ctr"/>
            <a:lstStyle/>
            <a:p>
              <a:pPr algn="ctr" defTabSz="914377">
                <a:defRPr/>
              </a:pPr>
              <a:endParaRPr lang="en-US" sz="1200" kern="0" dirty="0">
                <a:solidFill>
                  <a:srgbClr val="FFFFFF"/>
                </a:solidFill>
                <a:latin typeface="Arial"/>
                <a:cs typeface="Arial"/>
              </a:endParaRPr>
            </a:p>
          </p:txBody>
        </p:sp>
        <p:sp>
          <p:nvSpPr>
            <p:cNvPr id="4" name="Rectangle 3">
              <a:extLst>
                <a:ext uri="{FF2B5EF4-FFF2-40B4-BE49-F238E27FC236}">
                  <a16:creationId xmlns:a16="http://schemas.microsoft.com/office/drawing/2014/main" id="{AC7D5D2A-2227-2367-B4B2-230FC51557EA}"/>
                </a:ext>
              </a:extLst>
            </p:cNvPr>
            <p:cNvSpPr/>
            <p:nvPr/>
          </p:nvSpPr>
          <p:spPr>
            <a:xfrm>
              <a:off x="565825" y="3532330"/>
              <a:ext cx="1724768" cy="207851"/>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a:solidFill>
                    <a:srgbClr val="000000"/>
                  </a:solidFill>
                  <a:latin typeface="Arial"/>
                  <a:cs typeface="Arial"/>
                </a:rPr>
                <a:t>Data Services</a:t>
              </a:r>
            </a:p>
          </p:txBody>
        </p:sp>
        <p:sp>
          <p:nvSpPr>
            <p:cNvPr id="6" name="TextBox 40">
              <a:extLst>
                <a:ext uri="{FF2B5EF4-FFF2-40B4-BE49-F238E27FC236}">
                  <a16:creationId xmlns:a16="http://schemas.microsoft.com/office/drawing/2014/main" id="{927E33C5-4997-79FF-2C4E-352EB6293DFC}"/>
                </a:ext>
              </a:extLst>
            </p:cNvPr>
            <p:cNvSpPr txBox="1"/>
            <p:nvPr/>
          </p:nvSpPr>
          <p:spPr>
            <a:xfrm>
              <a:off x="1325801" y="1178537"/>
              <a:ext cx="1408334" cy="163110"/>
            </a:xfrm>
            <a:prstGeom prst="rect">
              <a:avLst/>
            </a:prstGeom>
            <a:noFill/>
          </p:spPr>
          <p:txBody>
            <a:bodyPr wrap="square" lIns="36000" tIns="36000" rIns="36000" bIns="36000" rtlCol="0">
              <a:noAutofit/>
            </a:bodyPr>
            <a:lstStyle/>
            <a:p>
              <a:pPr defTabSz="914377">
                <a:defRPr/>
              </a:pPr>
              <a:r>
                <a:rPr lang="en-US" sz="1200" b="1" kern="0" dirty="0">
                  <a:solidFill>
                    <a:srgbClr val="000000"/>
                  </a:solidFill>
                  <a:latin typeface="Arial"/>
                  <a:cs typeface="Arial"/>
                </a:rPr>
                <a:t>X-One Production</a:t>
              </a:r>
            </a:p>
          </p:txBody>
        </p:sp>
        <p:cxnSp>
          <p:nvCxnSpPr>
            <p:cNvPr id="8" name="Straight Arrow Connector 76">
              <a:extLst>
                <a:ext uri="{FF2B5EF4-FFF2-40B4-BE49-F238E27FC236}">
                  <a16:creationId xmlns:a16="http://schemas.microsoft.com/office/drawing/2014/main" id="{D4A7AE2D-6479-D863-42DB-86A98DB9191B}"/>
                </a:ext>
              </a:extLst>
            </p:cNvPr>
            <p:cNvCxnSpPr>
              <a:cxnSpLocks/>
              <a:stCxn id="9" idx="2"/>
              <a:endCxn id="13" idx="0"/>
            </p:cNvCxnSpPr>
            <p:nvPr/>
          </p:nvCxnSpPr>
          <p:spPr>
            <a:xfrm flipH="1">
              <a:off x="1005289" y="1852535"/>
              <a:ext cx="375" cy="927094"/>
            </a:xfrm>
            <a:prstGeom prst="straightConnector1">
              <a:avLst/>
            </a:prstGeom>
            <a:noFill/>
            <a:ln w="9525" cap="flat" cmpd="sng" algn="ctr">
              <a:solidFill>
                <a:srgbClr val="FFFFFF">
                  <a:lumMod val="50000"/>
                </a:srgbClr>
              </a:solidFill>
              <a:prstDash val="solid"/>
              <a:headEnd type="triangle"/>
              <a:tailEnd type="triangle"/>
            </a:ln>
            <a:effectLst/>
          </p:spPr>
        </p:cxnSp>
        <p:sp>
          <p:nvSpPr>
            <p:cNvPr id="9" name="Rectangle 8">
              <a:extLst>
                <a:ext uri="{FF2B5EF4-FFF2-40B4-BE49-F238E27FC236}">
                  <a16:creationId xmlns:a16="http://schemas.microsoft.com/office/drawing/2014/main" id="{D0535359-0528-8630-C9A6-C4166772DEB9}"/>
                </a:ext>
              </a:extLst>
            </p:cNvPr>
            <p:cNvSpPr/>
            <p:nvPr/>
          </p:nvSpPr>
          <p:spPr>
            <a:xfrm>
              <a:off x="519490" y="1697112"/>
              <a:ext cx="972347" cy="155423"/>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a:solidFill>
                    <a:srgbClr val="000000"/>
                  </a:solidFill>
                  <a:latin typeface="Arial"/>
                  <a:cs typeface="Arial"/>
                </a:rPr>
                <a:t>X-One Desktops</a:t>
              </a:r>
            </a:p>
          </p:txBody>
        </p:sp>
        <p:pic>
          <p:nvPicPr>
            <p:cNvPr id="14" name="Picture 4" descr="G:\_DTP Bureau\LIVE JOBS\DTP56000 - 56999\DTP56185 - SG CIB PPT Template 2011\graphics\SOCCIB104_CMYK Black Text.emf">
              <a:extLst>
                <a:ext uri="{FF2B5EF4-FFF2-40B4-BE49-F238E27FC236}">
                  <a16:creationId xmlns:a16="http://schemas.microsoft.com/office/drawing/2014/main" id="{5B5DF6E2-72D5-9815-2F3B-519D3BED568E}"/>
                </a:ext>
              </a:extLst>
            </p:cNvPr>
            <p:cNvPicPr>
              <a:picLocks noChangeAspect="1" noChangeArrowheads="1"/>
            </p:cNvPicPr>
            <p:nvPr/>
          </p:nvPicPr>
          <p:blipFill rotWithShape="1">
            <a:blip r:embed="rId3" cstate="print"/>
            <a:srcRect r="86433"/>
            <a:stretch/>
          </p:blipFill>
          <p:spPr bwMode="auto">
            <a:xfrm>
              <a:off x="1047614" y="1185688"/>
              <a:ext cx="221622" cy="214631"/>
            </a:xfrm>
            <a:prstGeom prst="rect">
              <a:avLst/>
            </a:prstGeom>
            <a:noFill/>
          </p:spPr>
        </p:pic>
        <p:pic>
          <p:nvPicPr>
            <p:cNvPr id="15" name="Picture 85">
              <a:extLst>
                <a:ext uri="{FF2B5EF4-FFF2-40B4-BE49-F238E27FC236}">
                  <a16:creationId xmlns:a16="http://schemas.microsoft.com/office/drawing/2014/main" id="{6979F3FF-4C70-ABEC-C262-66BD0B3EE71F}"/>
                </a:ext>
              </a:extLst>
            </p:cNvPr>
            <p:cNvPicPr>
              <a:picLocks noChangeAspect="1"/>
            </p:cNvPicPr>
            <p:nvPr/>
          </p:nvPicPr>
          <p:blipFill>
            <a:blip r:embed="rId4" cstate="print">
              <a:clrChange>
                <a:clrFrom>
                  <a:srgbClr val="FFFFFF"/>
                </a:clrFrom>
                <a:clrTo>
                  <a:srgbClr val="FFFFFF">
                    <a:alpha val="0"/>
                  </a:srgbClr>
                </a:clrTo>
              </a:clrChange>
              <a:duotone>
                <a:srgbClr val="EF8341">
                  <a:shade val="45000"/>
                  <a:satMod val="135000"/>
                </a:srgbClr>
                <a:prstClr val="white"/>
              </a:duotone>
            </a:blip>
            <a:stretch>
              <a:fillRect/>
            </a:stretch>
          </p:blipFill>
          <p:spPr>
            <a:xfrm>
              <a:off x="482726" y="1535820"/>
              <a:ext cx="243692" cy="209605"/>
            </a:xfrm>
            <a:prstGeom prst="rect">
              <a:avLst/>
            </a:prstGeom>
          </p:spPr>
        </p:pic>
        <p:pic>
          <p:nvPicPr>
            <p:cNvPr id="19" name="Picture 4">
              <a:extLst>
                <a:ext uri="{FF2B5EF4-FFF2-40B4-BE49-F238E27FC236}">
                  <a16:creationId xmlns:a16="http://schemas.microsoft.com/office/drawing/2014/main" id="{82F7B11C-B352-3CAC-4B9D-12018A9E8FCF}"/>
                </a:ext>
              </a:extLst>
            </p:cNvPr>
            <p:cNvPicPr>
              <a:picLocks noChangeAspect="1" noChangeArrowheads="1"/>
            </p:cNvPicPr>
            <p:nvPr/>
          </p:nvPicPr>
          <p:blipFill>
            <a:blip r:embed="rId5" cstate="print"/>
            <a:srcRect/>
            <a:stretch>
              <a:fillRect/>
            </a:stretch>
          </p:blipFill>
          <p:spPr bwMode="auto">
            <a:xfrm>
              <a:off x="1890579" y="3500178"/>
              <a:ext cx="446844" cy="287600"/>
            </a:xfrm>
            <a:prstGeom prst="rect">
              <a:avLst/>
            </a:prstGeom>
            <a:noFill/>
            <a:ln w="9525">
              <a:noFill/>
              <a:miter lim="800000"/>
              <a:headEnd/>
              <a:tailEnd/>
            </a:ln>
          </p:spPr>
        </p:pic>
        <p:pic>
          <p:nvPicPr>
            <p:cNvPr id="20" name="Picture 4">
              <a:extLst>
                <a:ext uri="{FF2B5EF4-FFF2-40B4-BE49-F238E27FC236}">
                  <a16:creationId xmlns:a16="http://schemas.microsoft.com/office/drawing/2014/main" id="{5A367813-56F4-6851-C9D5-E7E0C7FE1C1A}"/>
                </a:ext>
              </a:extLst>
            </p:cNvPr>
            <p:cNvPicPr>
              <a:picLocks noChangeAspect="1" noChangeArrowheads="1"/>
            </p:cNvPicPr>
            <p:nvPr/>
          </p:nvPicPr>
          <p:blipFill>
            <a:blip r:embed="rId5" cstate="print"/>
            <a:srcRect/>
            <a:stretch>
              <a:fillRect/>
            </a:stretch>
          </p:blipFill>
          <p:spPr bwMode="auto">
            <a:xfrm>
              <a:off x="551981" y="3484735"/>
              <a:ext cx="413858" cy="303043"/>
            </a:xfrm>
            <a:prstGeom prst="rect">
              <a:avLst/>
            </a:prstGeom>
            <a:noFill/>
            <a:ln w="9525">
              <a:noFill/>
              <a:miter lim="800000"/>
              <a:headEnd/>
              <a:tailEnd/>
            </a:ln>
          </p:spPr>
        </p:pic>
        <p:cxnSp>
          <p:nvCxnSpPr>
            <p:cNvPr id="23" name="Straight Arrow Connector 76">
              <a:extLst>
                <a:ext uri="{FF2B5EF4-FFF2-40B4-BE49-F238E27FC236}">
                  <a16:creationId xmlns:a16="http://schemas.microsoft.com/office/drawing/2014/main" id="{D60DC5BD-F36B-1469-6B8E-6C960F5507F9}"/>
                </a:ext>
              </a:extLst>
            </p:cNvPr>
            <p:cNvCxnSpPr>
              <a:cxnSpLocks/>
              <a:stCxn id="13" idx="2"/>
              <a:endCxn id="4" idx="0"/>
            </p:cNvCxnSpPr>
            <p:nvPr/>
          </p:nvCxnSpPr>
          <p:spPr>
            <a:xfrm>
              <a:off x="1005289" y="2935052"/>
              <a:ext cx="422920" cy="597278"/>
            </a:xfrm>
            <a:prstGeom prst="straightConnector1">
              <a:avLst/>
            </a:prstGeom>
            <a:noFill/>
            <a:ln w="9525" cap="flat" cmpd="sng" algn="ctr">
              <a:solidFill>
                <a:srgbClr val="FFFFFF">
                  <a:lumMod val="50000"/>
                </a:srgbClr>
              </a:solidFill>
              <a:prstDash val="solid"/>
              <a:headEnd type="triangle"/>
              <a:tailEnd type="triangle"/>
            </a:ln>
            <a:effectLst/>
          </p:spPr>
        </p:cxnSp>
        <p:sp>
          <p:nvSpPr>
            <p:cNvPr id="27" name="Rectangle 26">
              <a:extLst>
                <a:ext uri="{FF2B5EF4-FFF2-40B4-BE49-F238E27FC236}">
                  <a16:creationId xmlns:a16="http://schemas.microsoft.com/office/drawing/2014/main" id="{EA16047C-6BD2-0472-FCAC-43CA148C7782}"/>
                </a:ext>
              </a:extLst>
            </p:cNvPr>
            <p:cNvSpPr/>
            <p:nvPr/>
          </p:nvSpPr>
          <p:spPr>
            <a:xfrm>
              <a:off x="1852361" y="2040932"/>
              <a:ext cx="940085" cy="155423"/>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err="1">
                  <a:solidFill>
                    <a:srgbClr val="000000"/>
                  </a:solidFill>
                  <a:latin typeface="Arial"/>
                  <a:cs typeface="Arial"/>
                </a:rPr>
                <a:t>BatchManagerApi</a:t>
              </a:r>
              <a:endParaRPr lang="en-US" sz="1000" kern="0" dirty="0">
                <a:solidFill>
                  <a:srgbClr val="000000"/>
                </a:solidFill>
                <a:latin typeface="Arial"/>
                <a:cs typeface="Arial"/>
              </a:endParaRPr>
            </a:p>
          </p:txBody>
        </p:sp>
        <p:pic>
          <p:nvPicPr>
            <p:cNvPr id="28" name="Picture 2" descr="Résultat de recherche d'images pour &quot;loadbalancer&quot;">
              <a:extLst>
                <a:ext uri="{FF2B5EF4-FFF2-40B4-BE49-F238E27FC236}">
                  <a16:creationId xmlns:a16="http://schemas.microsoft.com/office/drawing/2014/main" id="{574DECAE-6C66-B53B-7F70-35DB17F873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4838" y="2167772"/>
              <a:ext cx="285113" cy="28511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76">
              <a:extLst>
                <a:ext uri="{FF2B5EF4-FFF2-40B4-BE49-F238E27FC236}">
                  <a16:creationId xmlns:a16="http://schemas.microsoft.com/office/drawing/2014/main" id="{C60E679F-24EC-5C25-6040-363ECA46F0D7}"/>
                </a:ext>
              </a:extLst>
            </p:cNvPr>
            <p:cNvCxnSpPr>
              <a:cxnSpLocks/>
              <a:stCxn id="27" idx="2"/>
              <a:endCxn id="17" idx="0"/>
            </p:cNvCxnSpPr>
            <p:nvPr/>
          </p:nvCxnSpPr>
          <p:spPr>
            <a:xfrm>
              <a:off x="2322404" y="2196355"/>
              <a:ext cx="351527" cy="555542"/>
            </a:xfrm>
            <a:prstGeom prst="straightConnector1">
              <a:avLst/>
            </a:prstGeom>
            <a:noFill/>
            <a:ln w="9525" cap="flat" cmpd="sng" algn="ctr">
              <a:solidFill>
                <a:srgbClr val="FFFFFF">
                  <a:lumMod val="50000"/>
                </a:srgbClr>
              </a:solidFill>
              <a:prstDash val="solid"/>
              <a:headEnd type="triangle"/>
              <a:tailEnd type="triangle"/>
            </a:ln>
            <a:effectLst/>
          </p:spPr>
        </p:cxnSp>
        <p:sp>
          <p:nvSpPr>
            <p:cNvPr id="31" name="Rectangle 30">
              <a:extLst>
                <a:ext uri="{FF2B5EF4-FFF2-40B4-BE49-F238E27FC236}">
                  <a16:creationId xmlns:a16="http://schemas.microsoft.com/office/drawing/2014/main" id="{EDEC4D83-6F2D-51FC-FABF-84A555A16C78}"/>
                </a:ext>
              </a:extLst>
            </p:cNvPr>
            <p:cNvSpPr/>
            <p:nvPr/>
          </p:nvSpPr>
          <p:spPr>
            <a:xfrm>
              <a:off x="2541534" y="2956309"/>
              <a:ext cx="754364" cy="155423"/>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a:solidFill>
                    <a:srgbClr val="000000"/>
                  </a:solidFill>
                  <a:latin typeface="Arial"/>
                  <a:cs typeface="Arial"/>
                </a:rPr>
                <a:t>Batch</a:t>
              </a:r>
            </a:p>
          </p:txBody>
        </p:sp>
      </p:grpSp>
      <p:sp>
        <p:nvSpPr>
          <p:cNvPr id="17" name="Rectangle 16">
            <a:extLst>
              <a:ext uri="{FF2B5EF4-FFF2-40B4-BE49-F238E27FC236}">
                <a16:creationId xmlns:a16="http://schemas.microsoft.com/office/drawing/2014/main" id="{910AC06A-01F4-9AFA-30CF-65BF5C36FC71}"/>
              </a:ext>
            </a:extLst>
          </p:cNvPr>
          <p:cNvSpPr/>
          <p:nvPr/>
        </p:nvSpPr>
        <p:spPr>
          <a:xfrm>
            <a:off x="2997224" y="3669197"/>
            <a:ext cx="1136035" cy="207231"/>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err="1">
                <a:solidFill>
                  <a:srgbClr val="000000"/>
                </a:solidFill>
                <a:latin typeface="Arial"/>
                <a:cs typeface="Arial"/>
              </a:rPr>
              <a:t>BatchServiceB</a:t>
            </a:r>
            <a:endParaRPr lang="en-US" sz="1000" kern="0" dirty="0">
              <a:solidFill>
                <a:srgbClr val="000000"/>
              </a:solidFill>
              <a:latin typeface="Arial"/>
              <a:cs typeface="Arial"/>
            </a:endParaRPr>
          </a:p>
        </p:txBody>
      </p:sp>
      <p:pic>
        <p:nvPicPr>
          <p:cNvPr id="18" name="Picture 4">
            <a:extLst>
              <a:ext uri="{FF2B5EF4-FFF2-40B4-BE49-F238E27FC236}">
                <a16:creationId xmlns:a16="http://schemas.microsoft.com/office/drawing/2014/main" id="{9FDA0548-15D3-7CB9-EDFA-5B313565A102}"/>
              </a:ext>
            </a:extLst>
          </p:cNvPr>
          <p:cNvPicPr>
            <a:picLocks noChangeAspect="1" noChangeArrowheads="1"/>
          </p:cNvPicPr>
          <p:nvPr/>
        </p:nvPicPr>
        <p:blipFill>
          <a:blip r:embed="rId5" cstate="print"/>
          <a:srcRect/>
          <a:stretch>
            <a:fillRect/>
          </a:stretch>
        </p:blipFill>
        <p:spPr bwMode="auto">
          <a:xfrm>
            <a:off x="3737539" y="3280421"/>
            <a:ext cx="595792" cy="369703"/>
          </a:xfrm>
          <a:prstGeom prst="rect">
            <a:avLst/>
          </a:prstGeom>
          <a:noFill/>
          <a:ln w="9525">
            <a:noFill/>
            <a:miter lim="800000"/>
            <a:headEnd/>
            <a:tailEnd/>
          </a:ln>
        </p:spPr>
      </p:pic>
      <p:cxnSp>
        <p:nvCxnSpPr>
          <p:cNvPr id="25" name="Straight Arrow Connector 76">
            <a:extLst>
              <a:ext uri="{FF2B5EF4-FFF2-40B4-BE49-F238E27FC236}">
                <a16:creationId xmlns:a16="http://schemas.microsoft.com/office/drawing/2014/main" id="{5A8F8F72-BC54-17AA-DF67-77C03AD67E38}"/>
              </a:ext>
            </a:extLst>
          </p:cNvPr>
          <p:cNvCxnSpPr>
            <a:cxnSpLocks/>
            <a:stCxn id="9" idx="2"/>
            <a:endCxn id="17" idx="0"/>
          </p:cNvCxnSpPr>
          <p:nvPr/>
        </p:nvCxnSpPr>
        <p:spPr>
          <a:xfrm>
            <a:off x="1340886" y="2470047"/>
            <a:ext cx="2224356" cy="1199149"/>
          </a:xfrm>
          <a:prstGeom prst="straightConnector1">
            <a:avLst/>
          </a:prstGeom>
          <a:noFill/>
          <a:ln w="9525" cap="flat" cmpd="sng" algn="ctr">
            <a:solidFill>
              <a:srgbClr val="FFFFFF">
                <a:lumMod val="50000"/>
              </a:srgbClr>
            </a:solidFill>
            <a:prstDash val="solid"/>
            <a:headEnd type="triangle"/>
            <a:tailEnd type="triangle"/>
          </a:ln>
          <a:effectLst/>
        </p:spPr>
      </p:cxnSp>
      <p:cxnSp>
        <p:nvCxnSpPr>
          <p:cNvPr id="33" name="Straight Arrow Connector 76">
            <a:extLst>
              <a:ext uri="{FF2B5EF4-FFF2-40B4-BE49-F238E27FC236}">
                <a16:creationId xmlns:a16="http://schemas.microsoft.com/office/drawing/2014/main" id="{16755BEF-8533-2B0D-C4FD-33BD20AECF22}"/>
              </a:ext>
            </a:extLst>
          </p:cNvPr>
          <p:cNvCxnSpPr>
            <a:cxnSpLocks/>
            <a:stCxn id="27" idx="2"/>
            <a:endCxn id="13" idx="0"/>
          </p:cNvCxnSpPr>
          <p:nvPr/>
        </p:nvCxnSpPr>
        <p:spPr>
          <a:xfrm flipH="1">
            <a:off x="1340386" y="2928473"/>
            <a:ext cx="1756153" cy="777699"/>
          </a:xfrm>
          <a:prstGeom prst="straightConnector1">
            <a:avLst/>
          </a:prstGeom>
          <a:noFill/>
          <a:ln w="9525" cap="flat" cmpd="sng" algn="ctr">
            <a:solidFill>
              <a:srgbClr val="FFFFFF">
                <a:lumMod val="50000"/>
              </a:srgbClr>
            </a:solidFill>
            <a:prstDash val="solid"/>
            <a:headEnd type="triangle"/>
            <a:tailEnd type="triangle"/>
          </a:ln>
          <a:effectLst/>
        </p:spPr>
      </p:cxnSp>
      <p:pic>
        <p:nvPicPr>
          <p:cNvPr id="16" name="Picture 4">
            <a:extLst>
              <a:ext uri="{FF2B5EF4-FFF2-40B4-BE49-F238E27FC236}">
                <a16:creationId xmlns:a16="http://schemas.microsoft.com/office/drawing/2014/main" id="{9F607C71-84E5-1B5F-5C47-E9CE1A037E4D}"/>
              </a:ext>
            </a:extLst>
          </p:cNvPr>
          <p:cNvPicPr>
            <a:picLocks noChangeAspect="1" noChangeArrowheads="1"/>
          </p:cNvPicPr>
          <p:nvPr/>
        </p:nvPicPr>
        <p:blipFill>
          <a:blip r:embed="rId5" cstate="print"/>
          <a:srcRect/>
          <a:stretch>
            <a:fillRect/>
          </a:stretch>
        </p:blipFill>
        <p:spPr bwMode="auto">
          <a:xfrm>
            <a:off x="660527" y="3304739"/>
            <a:ext cx="595792" cy="369703"/>
          </a:xfrm>
          <a:prstGeom prst="rect">
            <a:avLst/>
          </a:prstGeom>
          <a:noFill/>
          <a:ln w="9525">
            <a:noFill/>
            <a:miter lim="800000"/>
            <a:headEnd/>
            <a:tailEnd/>
          </a:ln>
        </p:spPr>
      </p:pic>
      <p:sp>
        <p:nvSpPr>
          <p:cNvPr id="13" name="Rectangle 12">
            <a:extLst>
              <a:ext uri="{FF2B5EF4-FFF2-40B4-BE49-F238E27FC236}">
                <a16:creationId xmlns:a16="http://schemas.microsoft.com/office/drawing/2014/main" id="{AE0325BB-FE70-F0F0-B7D5-789E41025B82}"/>
              </a:ext>
            </a:extLst>
          </p:cNvPr>
          <p:cNvSpPr/>
          <p:nvPr/>
        </p:nvSpPr>
        <p:spPr>
          <a:xfrm>
            <a:off x="772368" y="3706173"/>
            <a:ext cx="1136035" cy="207231"/>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err="1">
                <a:solidFill>
                  <a:srgbClr val="000000"/>
                </a:solidFill>
                <a:latin typeface="Arial"/>
                <a:cs typeface="Arial"/>
              </a:rPr>
              <a:t>BatchServiceA</a:t>
            </a:r>
            <a:endParaRPr lang="en-US" sz="1000" kern="0" dirty="0">
              <a:solidFill>
                <a:srgbClr val="000000"/>
              </a:solidFill>
              <a:latin typeface="Arial"/>
              <a:cs typeface="Arial"/>
            </a:endParaRPr>
          </a:p>
        </p:txBody>
      </p:sp>
      <p:cxnSp>
        <p:nvCxnSpPr>
          <p:cNvPr id="45" name="Straight Arrow Connector 76">
            <a:extLst>
              <a:ext uri="{FF2B5EF4-FFF2-40B4-BE49-F238E27FC236}">
                <a16:creationId xmlns:a16="http://schemas.microsoft.com/office/drawing/2014/main" id="{FCEBCABD-C2C4-9D5F-9F9F-49ACF5CD74EE}"/>
              </a:ext>
            </a:extLst>
          </p:cNvPr>
          <p:cNvCxnSpPr>
            <a:cxnSpLocks/>
            <a:stCxn id="17" idx="2"/>
            <a:endCxn id="4" idx="0"/>
          </p:cNvCxnSpPr>
          <p:nvPr/>
        </p:nvCxnSpPr>
        <p:spPr>
          <a:xfrm flipH="1">
            <a:off x="1904279" y="3876427"/>
            <a:ext cx="1660963" cy="833347"/>
          </a:xfrm>
          <a:prstGeom prst="straightConnector1">
            <a:avLst/>
          </a:prstGeom>
          <a:noFill/>
          <a:ln w="9525" cap="flat" cmpd="sng" algn="ctr">
            <a:solidFill>
              <a:srgbClr val="FFFFFF">
                <a:lumMod val="50000"/>
              </a:srgbClr>
            </a:solidFill>
            <a:prstDash val="solid"/>
            <a:headEnd type="triangle"/>
            <a:tailEnd type="triangle"/>
          </a:ln>
          <a:effectLst/>
        </p:spPr>
      </p:cxnSp>
      <p:sp>
        <p:nvSpPr>
          <p:cNvPr id="48" name="Rectangle 47">
            <a:extLst>
              <a:ext uri="{FF2B5EF4-FFF2-40B4-BE49-F238E27FC236}">
                <a16:creationId xmlns:a16="http://schemas.microsoft.com/office/drawing/2014/main" id="{C712B913-31BA-59DD-F534-0B8EE243C012}"/>
              </a:ext>
            </a:extLst>
          </p:cNvPr>
          <p:cNvSpPr/>
          <p:nvPr/>
        </p:nvSpPr>
        <p:spPr>
          <a:xfrm>
            <a:off x="3244199" y="4000982"/>
            <a:ext cx="1005819" cy="207231"/>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a:solidFill>
                  <a:srgbClr val="000000"/>
                </a:solidFill>
                <a:latin typeface="Arial"/>
                <a:cs typeface="Arial"/>
              </a:rPr>
              <a:t>Batch</a:t>
            </a:r>
          </a:p>
        </p:txBody>
      </p:sp>
      <p:sp>
        <p:nvSpPr>
          <p:cNvPr id="49" name="Rectangle 48">
            <a:extLst>
              <a:ext uri="{FF2B5EF4-FFF2-40B4-BE49-F238E27FC236}">
                <a16:creationId xmlns:a16="http://schemas.microsoft.com/office/drawing/2014/main" id="{FB36B6B4-262F-776B-13A3-DBA89D5C5E33}"/>
              </a:ext>
            </a:extLst>
          </p:cNvPr>
          <p:cNvSpPr/>
          <p:nvPr/>
        </p:nvSpPr>
        <p:spPr>
          <a:xfrm>
            <a:off x="3100936" y="4056689"/>
            <a:ext cx="1005819" cy="207231"/>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a:solidFill>
                  <a:srgbClr val="000000"/>
                </a:solidFill>
                <a:latin typeface="Arial"/>
                <a:cs typeface="Arial"/>
              </a:rPr>
              <a:t>Batch</a:t>
            </a:r>
          </a:p>
        </p:txBody>
      </p:sp>
      <p:sp>
        <p:nvSpPr>
          <p:cNvPr id="50" name="Rectangle 49">
            <a:extLst>
              <a:ext uri="{FF2B5EF4-FFF2-40B4-BE49-F238E27FC236}">
                <a16:creationId xmlns:a16="http://schemas.microsoft.com/office/drawing/2014/main" id="{1F08C3F1-07BB-9E1A-36B3-16A4B5CE573F}"/>
              </a:ext>
            </a:extLst>
          </p:cNvPr>
          <p:cNvSpPr/>
          <p:nvPr/>
        </p:nvSpPr>
        <p:spPr>
          <a:xfrm>
            <a:off x="582652" y="3988367"/>
            <a:ext cx="1005819" cy="207231"/>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a:solidFill>
                  <a:srgbClr val="000000"/>
                </a:solidFill>
                <a:latin typeface="Arial"/>
                <a:cs typeface="Arial"/>
              </a:rPr>
              <a:t>Batch</a:t>
            </a:r>
          </a:p>
        </p:txBody>
      </p:sp>
      <p:sp>
        <p:nvSpPr>
          <p:cNvPr id="51" name="Rectangle 50">
            <a:extLst>
              <a:ext uri="{FF2B5EF4-FFF2-40B4-BE49-F238E27FC236}">
                <a16:creationId xmlns:a16="http://schemas.microsoft.com/office/drawing/2014/main" id="{2CFC6298-898F-6C20-57DB-786A40613EDB}"/>
              </a:ext>
            </a:extLst>
          </p:cNvPr>
          <p:cNvSpPr/>
          <p:nvPr/>
        </p:nvSpPr>
        <p:spPr>
          <a:xfrm>
            <a:off x="488904" y="4050263"/>
            <a:ext cx="1005819" cy="207231"/>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a:solidFill>
                  <a:srgbClr val="000000"/>
                </a:solidFill>
                <a:latin typeface="Arial"/>
                <a:cs typeface="Arial"/>
              </a:rPr>
              <a:t>Batch</a:t>
            </a:r>
          </a:p>
        </p:txBody>
      </p:sp>
      <p:grpSp>
        <p:nvGrpSpPr>
          <p:cNvPr id="53" name="Group 52">
            <a:extLst>
              <a:ext uri="{FF2B5EF4-FFF2-40B4-BE49-F238E27FC236}">
                <a16:creationId xmlns:a16="http://schemas.microsoft.com/office/drawing/2014/main" id="{FCE9BBBC-6742-F083-A5D8-69AD7C575639}"/>
              </a:ext>
            </a:extLst>
          </p:cNvPr>
          <p:cNvGrpSpPr/>
          <p:nvPr/>
        </p:nvGrpSpPr>
        <p:grpSpPr>
          <a:xfrm>
            <a:off x="4876237" y="1457506"/>
            <a:ext cx="6736920" cy="3878921"/>
            <a:chOff x="3657178" y="1093129"/>
            <a:chExt cx="5052690" cy="2909191"/>
          </a:xfrm>
        </p:grpSpPr>
        <p:sp>
          <p:nvSpPr>
            <p:cNvPr id="54" name="Rectangle 53">
              <a:extLst>
                <a:ext uri="{FF2B5EF4-FFF2-40B4-BE49-F238E27FC236}">
                  <a16:creationId xmlns:a16="http://schemas.microsoft.com/office/drawing/2014/main" id="{EFA2F9AA-9304-CCF4-425E-71AE07FE1A13}"/>
                </a:ext>
              </a:extLst>
            </p:cNvPr>
            <p:cNvSpPr/>
            <p:nvPr/>
          </p:nvSpPr>
          <p:spPr>
            <a:xfrm>
              <a:off x="3657178" y="1093129"/>
              <a:ext cx="5052690" cy="2909191"/>
            </a:xfrm>
            <a:prstGeom prst="rect">
              <a:avLst/>
            </a:prstGeom>
            <a:solidFill>
              <a:srgbClr val="00B0F0"/>
            </a:solidFill>
            <a:ln w="19050" cap="flat" cmpd="sng" algn="ctr">
              <a:noFill/>
              <a:prstDash val="solid"/>
            </a:ln>
            <a:effectLst/>
          </p:spPr>
          <p:txBody>
            <a:bodyPr rtlCol="0" anchor="ctr"/>
            <a:lstStyle/>
            <a:p>
              <a:pPr algn="ctr" defTabSz="914377">
                <a:defRPr/>
              </a:pPr>
              <a:endParaRPr lang="en-US" sz="1200" kern="0" dirty="0">
                <a:solidFill>
                  <a:srgbClr val="FFFFFF"/>
                </a:solidFill>
                <a:latin typeface="Arial"/>
                <a:cs typeface="Arial"/>
              </a:endParaRPr>
            </a:p>
          </p:txBody>
        </p:sp>
        <p:sp>
          <p:nvSpPr>
            <p:cNvPr id="55" name="Rectangle 54">
              <a:extLst>
                <a:ext uri="{FF2B5EF4-FFF2-40B4-BE49-F238E27FC236}">
                  <a16:creationId xmlns:a16="http://schemas.microsoft.com/office/drawing/2014/main" id="{B42026C1-6678-A3AF-CF4A-8A8F34E54B37}"/>
                </a:ext>
              </a:extLst>
            </p:cNvPr>
            <p:cNvSpPr/>
            <p:nvPr/>
          </p:nvSpPr>
          <p:spPr>
            <a:xfrm>
              <a:off x="5884386" y="1612182"/>
              <a:ext cx="2761825" cy="1362509"/>
            </a:xfrm>
            <a:prstGeom prst="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dirty="0"/>
            </a:p>
          </p:txBody>
        </p:sp>
        <p:sp>
          <p:nvSpPr>
            <p:cNvPr id="58" name="TextBox 40">
              <a:extLst>
                <a:ext uri="{FF2B5EF4-FFF2-40B4-BE49-F238E27FC236}">
                  <a16:creationId xmlns:a16="http://schemas.microsoft.com/office/drawing/2014/main" id="{E85B4950-C447-233F-0AD6-2CB96EB3F4C3}"/>
                </a:ext>
              </a:extLst>
            </p:cNvPr>
            <p:cNvSpPr txBox="1"/>
            <p:nvPr/>
          </p:nvSpPr>
          <p:spPr>
            <a:xfrm>
              <a:off x="3762759" y="1451943"/>
              <a:ext cx="1013472" cy="163110"/>
            </a:xfrm>
            <a:prstGeom prst="rect">
              <a:avLst/>
            </a:prstGeom>
            <a:noFill/>
          </p:spPr>
          <p:txBody>
            <a:bodyPr wrap="square" lIns="36000" tIns="36000" rIns="36000" bIns="36000" rtlCol="0">
              <a:noAutofit/>
            </a:bodyPr>
            <a:lstStyle/>
            <a:p>
              <a:pPr defTabSz="914377">
                <a:defRPr/>
              </a:pPr>
              <a:r>
                <a:rPr lang="en-US" sz="933" b="1" kern="0" dirty="0">
                  <a:solidFill>
                    <a:srgbClr val="000000"/>
                  </a:solidFill>
                  <a:latin typeface="Arial"/>
                  <a:cs typeface="Arial"/>
                </a:rPr>
                <a:t>X-One Batch DAG</a:t>
              </a:r>
            </a:p>
          </p:txBody>
        </p:sp>
        <p:sp>
          <p:nvSpPr>
            <p:cNvPr id="67" name="TextBox 40">
              <a:extLst>
                <a:ext uri="{FF2B5EF4-FFF2-40B4-BE49-F238E27FC236}">
                  <a16:creationId xmlns:a16="http://schemas.microsoft.com/office/drawing/2014/main" id="{E67FC6E7-3DFF-AF66-FED5-09DB24874AE6}"/>
                </a:ext>
              </a:extLst>
            </p:cNvPr>
            <p:cNvSpPr txBox="1"/>
            <p:nvPr/>
          </p:nvSpPr>
          <p:spPr>
            <a:xfrm>
              <a:off x="5879086" y="1457155"/>
              <a:ext cx="2810616" cy="163110"/>
            </a:xfrm>
            <a:prstGeom prst="rect">
              <a:avLst/>
            </a:prstGeom>
            <a:noFill/>
          </p:spPr>
          <p:txBody>
            <a:bodyPr wrap="square" lIns="36000" tIns="36000" rIns="36000" bIns="36000" rtlCol="0">
              <a:noAutofit/>
            </a:bodyPr>
            <a:lstStyle/>
            <a:p>
              <a:pPr defTabSz="914377">
                <a:defRPr/>
              </a:pPr>
              <a:r>
                <a:rPr lang="en-US" sz="933" b="1" kern="0" dirty="0">
                  <a:solidFill>
                    <a:srgbClr val="000000"/>
                  </a:solidFill>
                  <a:latin typeface="Arial"/>
                  <a:cs typeface="Arial"/>
                </a:rPr>
                <a:t>JEKINS - X-One Database Lifecycle</a:t>
              </a:r>
            </a:p>
          </p:txBody>
        </p:sp>
        <p:sp>
          <p:nvSpPr>
            <p:cNvPr id="70" name="TextBox 40">
              <a:extLst>
                <a:ext uri="{FF2B5EF4-FFF2-40B4-BE49-F238E27FC236}">
                  <a16:creationId xmlns:a16="http://schemas.microsoft.com/office/drawing/2014/main" id="{376A6EB0-7CE8-E8C0-B79B-89F303EADDD1}"/>
                </a:ext>
              </a:extLst>
            </p:cNvPr>
            <p:cNvSpPr txBox="1"/>
            <p:nvPr/>
          </p:nvSpPr>
          <p:spPr>
            <a:xfrm>
              <a:off x="5564728" y="1160875"/>
              <a:ext cx="2531658" cy="163110"/>
            </a:xfrm>
            <a:prstGeom prst="rect">
              <a:avLst/>
            </a:prstGeom>
            <a:noFill/>
          </p:spPr>
          <p:txBody>
            <a:bodyPr wrap="square" lIns="36000" tIns="36000" rIns="36000" bIns="36000" rtlCol="0">
              <a:noAutofit/>
            </a:bodyPr>
            <a:lstStyle/>
            <a:p>
              <a:pPr defTabSz="914377">
                <a:defRPr/>
              </a:pPr>
              <a:r>
                <a:rPr lang="en-US" sz="1200" b="1" kern="0" dirty="0">
                  <a:solidFill>
                    <a:srgbClr val="000000"/>
                  </a:solidFill>
                  <a:latin typeface="Arial"/>
                  <a:cs typeface="Arial"/>
                </a:rPr>
                <a:t>X-One Development Database Management</a:t>
              </a:r>
            </a:p>
          </p:txBody>
        </p:sp>
        <p:pic>
          <p:nvPicPr>
            <p:cNvPr id="71" name="Picture 4" descr="G:\_DTP Bureau\LIVE JOBS\DTP56000 - 56999\DTP56185 - SG CIB PPT Template 2011\graphics\SOCCIB104_CMYK Black Text.emf">
              <a:extLst>
                <a:ext uri="{FF2B5EF4-FFF2-40B4-BE49-F238E27FC236}">
                  <a16:creationId xmlns:a16="http://schemas.microsoft.com/office/drawing/2014/main" id="{106C3E43-8923-A3CC-BEE4-D28CDF90EFC0}"/>
                </a:ext>
              </a:extLst>
            </p:cNvPr>
            <p:cNvPicPr>
              <a:picLocks noChangeAspect="1" noChangeArrowheads="1"/>
            </p:cNvPicPr>
            <p:nvPr/>
          </p:nvPicPr>
          <p:blipFill rotWithShape="1">
            <a:blip r:embed="rId3" cstate="print"/>
            <a:srcRect r="86433"/>
            <a:stretch/>
          </p:blipFill>
          <p:spPr bwMode="auto">
            <a:xfrm>
              <a:off x="5315554" y="1152114"/>
              <a:ext cx="221622" cy="214631"/>
            </a:xfrm>
            <a:prstGeom prst="rect">
              <a:avLst/>
            </a:prstGeom>
            <a:noFill/>
          </p:spPr>
        </p:pic>
        <p:cxnSp>
          <p:nvCxnSpPr>
            <p:cNvPr id="73" name="Connector: Elbow 72">
              <a:extLst>
                <a:ext uri="{FF2B5EF4-FFF2-40B4-BE49-F238E27FC236}">
                  <a16:creationId xmlns:a16="http://schemas.microsoft.com/office/drawing/2014/main" id="{E067C709-E704-BA51-4005-B480486AABDC}"/>
                </a:ext>
              </a:extLst>
            </p:cNvPr>
            <p:cNvCxnSpPr>
              <a:cxnSpLocks/>
            </p:cNvCxnSpPr>
            <p:nvPr/>
          </p:nvCxnSpPr>
          <p:spPr>
            <a:xfrm rot="5400000">
              <a:off x="7069615" y="2789296"/>
              <a:ext cx="292663" cy="477197"/>
            </a:xfrm>
            <a:prstGeom prst="bentConnector3">
              <a:avLst>
                <a:gd name="adj1" fmla="val 50000"/>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12" descr="Gears-1024x1024 - People Process Technology Logo Transparent PNG -  1024x1024 - Free Download on NicePNG">
              <a:extLst>
                <a:ext uri="{FF2B5EF4-FFF2-40B4-BE49-F238E27FC236}">
                  <a16:creationId xmlns:a16="http://schemas.microsoft.com/office/drawing/2014/main" id="{4CA3829F-BFCA-F89C-AD22-03BF3E725C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1718" y="2519381"/>
              <a:ext cx="383992" cy="403280"/>
            </a:xfrm>
            <a:prstGeom prst="rect">
              <a:avLst/>
            </a:prstGeom>
            <a:noFill/>
            <a:extLst>
              <a:ext uri="{909E8E84-426E-40DD-AFC4-6F175D3DCCD1}">
                <a14:hiddenFill xmlns:a14="http://schemas.microsoft.com/office/drawing/2010/main">
                  <a:solidFill>
                    <a:srgbClr val="FFFFFF"/>
                  </a:solidFill>
                </a14:hiddenFill>
              </a:ext>
            </a:extLst>
          </p:spPr>
        </p:pic>
        <p:sp>
          <p:nvSpPr>
            <p:cNvPr id="75" name="Arrow: Right 74">
              <a:extLst>
                <a:ext uri="{FF2B5EF4-FFF2-40B4-BE49-F238E27FC236}">
                  <a16:creationId xmlns:a16="http://schemas.microsoft.com/office/drawing/2014/main" id="{384FDA9D-0651-6BEB-7B1C-A00D309E0F13}"/>
                </a:ext>
              </a:extLst>
            </p:cNvPr>
            <p:cNvSpPr/>
            <p:nvPr/>
          </p:nvSpPr>
          <p:spPr>
            <a:xfrm>
              <a:off x="5879086" y="2571108"/>
              <a:ext cx="245854" cy="366832"/>
            </a:xfrm>
            <a:prstGeom prst="rightArrow">
              <a:avLst/>
            </a:prstGeom>
          </p:spPr>
          <p:txBody>
            <a:bodyPr wrap="square" lIns="0" tIns="0" rIns="0" bIns="0" rtlCol="0" anchor="ctr">
              <a:spAutoFit/>
            </a:bodyPr>
            <a:lstStyle/>
            <a:p>
              <a:pPr algn="ctr">
                <a:spcBef>
                  <a:spcPts val="1600"/>
                </a:spcBef>
              </a:pPr>
              <a:endParaRPr lang="en-US" sz="1600" dirty="0">
                <a:ea typeface="Source Sans Pro" pitchFamily="34" charset="0"/>
              </a:endParaRPr>
            </a:p>
          </p:txBody>
        </p:sp>
        <p:cxnSp>
          <p:nvCxnSpPr>
            <p:cNvPr id="76" name="Connector: Elbow 75">
              <a:extLst>
                <a:ext uri="{FF2B5EF4-FFF2-40B4-BE49-F238E27FC236}">
                  <a16:creationId xmlns:a16="http://schemas.microsoft.com/office/drawing/2014/main" id="{2D7A4B64-BABA-542C-B191-825D33670B83}"/>
                </a:ext>
              </a:extLst>
            </p:cNvPr>
            <p:cNvCxnSpPr>
              <a:cxnSpLocks/>
              <a:stCxn id="96" idx="3"/>
              <a:endCxn id="74" idx="0"/>
            </p:cNvCxnSpPr>
            <p:nvPr/>
          </p:nvCxnSpPr>
          <p:spPr>
            <a:xfrm>
              <a:off x="5535121" y="2125971"/>
              <a:ext cx="258593" cy="393410"/>
            </a:xfrm>
            <a:prstGeom prst="bentConnector2">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51715F90-661E-FFDC-65F1-63680F7A7DE0}"/>
                </a:ext>
              </a:extLst>
            </p:cNvPr>
            <p:cNvCxnSpPr>
              <a:cxnSpLocks/>
              <a:stCxn id="74" idx="3"/>
              <a:endCxn id="92" idx="1"/>
            </p:cNvCxnSpPr>
            <p:nvPr/>
          </p:nvCxnSpPr>
          <p:spPr>
            <a:xfrm flipV="1">
              <a:off x="5985710" y="2261028"/>
              <a:ext cx="325583" cy="459993"/>
            </a:xfrm>
            <a:prstGeom prst="bentConnector3">
              <a:avLst>
                <a:gd name="adj1" fmla="val 50000"/>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2" descr="Résultat de recherche d'images pour &quot;airflow icon&quot;">
              <a:extLst>
                <a:ext uri="{FF2B5EF4-FFF2-40B4-BE49-F238E27FC236}">
                  <a16:creationId xmlns:a16="http://schemas.microsoft.com/office/drawing/2014/main" id="{CF44871E-9102-0D98-8324-CF3697C7F7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3928" y="1769006"/>
              <a:ext cx="284908" cy="284908"/>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Rectangle 81">
            <a:extLst>
              <a:ext uri="{FF2B5EF4-FFF2-40B4-BE49-F238E27FC236}">
                <a16:creationId xmlns:a16="http://schemas.microsoft.com/office/drawing/2014/main" id="{220FD3F4-9CE6-A1F8-CCE2-DD068E6619CF}"/>
              </a:ext>
            </a:extLst>
          </p:cNvPr>
          <p:cNvSpPr/>
          <p:nvPr/>
        </p:nvSpPr>
        <p:spPr>
          <a:xfrm>
            <a:off x="2483206" y="2275587"/>
            <a:ext cx="1253447" cy="207231"/>
          </a:xfrm>
          <a:prstGeom prst="rect">
            <a:avLst/>
          </a:prstGeom>
          <a:solidFill>
            <a:srgbClr val="FFFFFF">
              <a:lumMod val="85000"/>
            </a:srgbClr>
          </a:solidFill>
          <a:ln w="19050" cap="flat" cmpd="sng" algn="ctr">
            <a:noFill/>
            <a:prstDash val="solid"/>
          </a:ln>
          <a:effectLst/>
        </p:spPr>
        <p:txBody>
          <a:bodyPr rtlCol="0" anchor="ctr"/>
          <a:lstStyle/>
          <a:p>
            <a:pPr algn="ctr" defTabSz="914377">
              <a:defRPr/>
            </a:pPr>
            <a:r>
              <a:rPr lang="en-US" sz="1000" kern="0" dirty="0" err="1">
                <a:solidFill>
                  <a:srgbClr val="000000"/>
                </a:solidFill>
                <a:latin typeface="Arial"/>
                <a:cs typeface="Arial"/>
              </a:rPr>
              <a:t>AirflowManager</a:t>
            </a:r>
            <a:endParaRPr lang="en-US" sz="1000" kern="0" dirty="0">
              <a:solidFill>
                <a:srgbClr val="000000"/>
              </a:solidFill>
              <a:latin typeface="Arial"/>
              <a:cs typeface="Arial"/>
            </a:endParaRPr>
          </a:p>
        </p:txBody>
      </p:sp>
      <p:cxnSp>
        <p:nvCxnSpPr>
          <p:cNvPr id="83" name="Straight Arrow Connector 76">
            <a:extLst>
              <a:ext uri="{FF2B5EF4-FFF2-40B4-BE49-F238E27FC236}">
                <a16:creationId xmlns:a16="http://schemas.microsoft.com/office/drawing/2014/main" id="{A01E31FB-A958-9DF1-289C-26AF7165F579}"/>
              </a:ext>
            </a:extLst>
          </p:cNvPr>
          <p:cNvCxnSpPr>
            <a:cxnSpLocks/>
            <a:stCxn id="9" idx="3"/>
            <a:endCxn id="82" idx="1"/>
          </p:cNvCxnSpPr>
          <p:nvPr/>
        </p:nvCxnSpPr>
        <p:spPr>
          <a:xfrm>
            <a:off x="1989117" y="2366432"/>
            <a:ext cx="494089" cy="12771"/>
          </a:xfrm>
          <a:prstGeom prst="straightConnector1">
            <a:avLst/>
          </a:prstGeom>
          <a:noFill/>
          <a:ln w="9525" cap="flat" cmpd="sng" algn="ctr">
            <a:solidFill>
              <a:srgbClr val="FFFFFF">
                <a:lumMod val="50000"/>
              </a:srgbClr>
            </a:solidFill>
            <a:prstDash val="solid"/>
            <a:headEnd type="triangle"/>
            <a:tailEnd type="triangle"/>
          </a:ln>
          <a:effectLst/>
        </p:spPr>
      </p:cxnSp>
      <p:pic>
        <p:nvPicPr>
          <p:cNvPr id="92" name="Picture 91">
            <a:extLst>
              <a:ext uri="{FF2B5EF4-FFF2-40B4-BE49-F238E27FC236}">
                <a16:creationId xmlns:a16="http://schemas.microsoft.com/office/drawing/2014/main" id="{62BD5914-DD3E-7922-AF8B-1CAEB1560F5A}"/>
              </a:ext>
            </a:extLst>
          </p:cNvPr>
          <p:cNvPicPr>
            <a:picLocks noChangeAspect="1"/>
          </p:cNvPicPr>
          <p:nvPr/>
        </p:nvPicPr>
        <p:blipFill>
          <a:blip r:embed="rId9"/>
          <a:stretch>
            <a:fillRect/>
          </a:stretch>
        </p:blipFill>
        <p:spPr>
          <a:xfrm>
            <a:off x="8415057" y="2323236"/>
            <a:ext cx="3142219" cy="1382937"/>
          </a:xfrm>
          <a:prstGeom prst="rect">
            <a:avLst/>
          </a:prstGeom>
        </p:spPr>
      </p:pic>
      <p:pic>
        <p:nvPicPr>
          <p:cNvPr id="94" name="Picture 93">
            <a:extLst>
              <a:ext uri="{FF2B5EF4-FFF2-40B4-BE49-F238E27FC236}">
                <a16:creationId xmlns:a16="http://schemas.microsoft.com/office/drawing/2014/main" id="{B210F9BC-4548-BFFE-0A0F-B75A4C1E5DB1}"/>
              </a:ext>
            </a:extLst>
          </p:cNvPr>
          <p:cNvPicPr>
            <a:picLocks noChangeAspect="1"/>
          </p:cNvPicPr>
          <p:nvPr/>
        </p:nvPicPr>
        <p:blipFill>
          <a:blip r:embed="rId10"/>
          <a:stretch>
            <a:fillRect/>
          </a:stretch>
        </p:blipFill>
        <p:spPr>
          <a:xfrm>
            <a:off x="7929262" y="4271888"/>
            <a:ext cx="2722972" cy="697257"/>
          </a:xfrm>
          <a:prstGeom prst="rect">
            <a:avLst/>
          </a:prstGeom>
        </p:spPr>
      </p:pic>
      <p:pic>
        <p:nvPicPr>
          <p:cNvPr id="96" name="Picture 95">
            <a:extLst>
              <a:ext uri="{FF2B5EF4-FFF2-40B4-BE49-F238E27FC236}">
                <a16:creationId xmlns:a16="http://schemas.microsoft.com/office/drawing/2014/main" id="{2CCE6D4C-1DDE-5CC7-5B69-D3AC24DB6D80}"/>
              </a:ext>
            </a:extLst>
          </p:cNvPr>
          <p:cNvPicPr>
            <a:picLocks noChangeAspect="1"/>
          </p:cNvPicPr>
          <p:nvPr/>
        </p:nvPicPr>
        <p:blipFill>
          <a:blip r:embed="rId11"/>
          <a:stretch>
            <a:fillRect/>
          </a:stretch>
        </p:blipFill>
        <p:spPr>
          <a:xfrm>
            <a:off x="4981473" y="2179667"/>
            <a:ext cx="2398689" cy="1309923"/>
          </a:xfrm>
          <a:prstGeom prst="rect">
            <a:avLst/>
          </a:prstGeom>
        </p:spPr>
      </p:pic>
      <p:pic>
        <p:nvPicPr>
          <p:cNvPr id="1026" name="Picture 2" descr="Résultat de recherche d'images pour &quot;sgithub logo&quot;">
            <a:extLst>
              <a:ext uri="{FF2B5EF4-FFF2-40B4-BE49-F238E27FC236}">
                <a16:creationId xmlns:a16="http://schemas.microsoft.com/office/drawing/2014/main" id="{A34202F5-07C8-B6D2-F77C-A579DD53AD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9601" y="1822327"/>
            <a:ext cx="344208" cy="34420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Résultat de recherche d'images pour &quot;data base icon&quot;">
            <a:extLst>
              <a:ext uri="{FF2B5EF4-FFF2-40B4-BE49-F238E27FC236}">
                <a16:creationId xmlns:a16="http://schemas.microsoft.com/office/drawing/2014/main" id="{174A6586-2B69-F621-F963-8754F43A0895}"/>
              </a:ext>
            </a:extLst>
          </p:cNvPr>
          <p:cNvPicPr>
            <a:picLocks noChangeAspect="1" noChangeArrowheads="1"/>
          </p:cNvPicPr>
          <p:nvPr/>
        </p:nvPicPr>
        <p:blipFill>
          <a:blip r:embed="rId13" cstate="print">
            <a:duotone>
              <a:srgbClr val="EF834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521816" y="3941745"/>
            <a:ext cx="551811" cy="55181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0052C18D-1A7D-4D19-5E1E-64AB9BDEA145}"/>
              </a:ext>
            </a:extLst>
          </p:cNvPr>
          <p:cNvSpPr/>
          <p:nvPr/>
        </p:nvSpPr>
        <p:spPr>
          <a:xfrm>
            <a:off x="6105653" y="3913402"/>
            <a:ext cx="1054127" cy="675047"/>
          </a:xfrm>
          <a:prstGeom prst="rect">
            <a:avLst/>
          </a:prstGeom>
          <a:solidFill>
            <a:srgbClr val="FFFFFF">
              <a:lumMod val="85000"/>
            </a:srgbClr>
          </a:solidFill>
          <a:ln w="19050" cap="flat" cmpd="sng" algn="ctr">
            <a:noFill/>
            <a:prstDash val="solid"/>
          </a:ln>
          <a:effectLst/>
        </p:spPr>
        <p:txBody>
          <a:bodyPr rtlCol="0" anchor="ctr"/>
          <a:lstStyle/>
          <a:p>
            <a:pPr defTabSz="914377">
              <a:defRPr/>
            </a:pPr>
            <a:r>
              <a:rPr lang="en-US" sz="1000" kern="0" dirty="0">
                <a:solidFill>
                  <a:srgbClr val="000000"/>
                </a:solidFill>
                <a:latin typeface="Arial"/>
                <a:cs typeface="Arial"/>
              </a:rPr>
              <a:t>X-One Airflow </a:t>
            </a:r>
            <a:r>
              <a:rPr lang="en-US" sz="1000" kern="0" dirty="0" err="1">
                <a:solidFill>
                  <a:srgbClr val="000000"/>
                </a:solidFill>
                <a:latin typeface="Arial"/>
                <a:cs typeface="Arial"/>
              </a:rPr>
              <a:t>TimeTable</a:t>
            </a:r>
            <a:endParaRPr lang="en-US" sz="1000" kern="0" dirty="0">
              <a:solidFill>
                <a:srgbClr val="000000"/>
              </a:solidFill>
              <a:latin typeface="Arial"/>
              <a:cs typeface="Arial"/>
            </a:endParaRPr>
          </a:p>
        </p:txBody>
      </p:sp>
      <p:cxnSp>
        <p:nvCxnSpPr>
          <p:cNvPr id="102" name="Connector: Elbow 101">
            <a:extLst>
              <a:ext uri="{FF2B5EF4-FFF2-40B4-BE49-F238E27FC236}">
                <a16:creationId xmlns:a16="http://schemas.microsoft.com/office/drawing/2014/main" id="{6A727CE3-2394-D83A-2AA8-880571099647}"/>
              </a:ext>
            </a:extLst>
          </p:cNvPr>
          <p:cNvCxnSpPr>
            <a:cxnSpLocks/>
            <a:stCxn id="74" idx="1"/>
            <a:endCxn id="27" idx="3"/>
          </p:cNvCxnSpPr>
          <p:nvPr/>
        </p:nvCxnSpPr>
        <p:spPr>
          <a:xfrm rot="10800000">
            <a:off x="3723261" y="2824861"/>
            <a:ext cx="3745696" cy="803169"/>
          </a:xfrm>
          <a:prstGeom prst="bentConnector3">
            <a:avLst>
              <a:gd name="adj1" fmla="val 72305"/>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905D9D0A-586A-DD9C-79E3-AB4894788691}"/>
              </a:ext>
            </a:extLst>
          </p:cNvPr>
          <p:cNvCxnSpPr>
            <a:cxnSpLocks/>
            <a:stCxn id="74" idx="1"/>
            <a:endCxn id="99" idx="0"/>
          </p:cNvCxnSpPr>
          <p:nvPr/>
        </p:nvCxnSpPr>
        <p:spPr>
          <a:xfrm rot="10800000" flipV="1">
            <a:off x="5797723" y="3628028"/>
            <a:ext cx="1671236" cy="313717"/>
          </a:xfrm>
          <a:prstGeom prst="bentConnector2">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26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816582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que 6">
            <a:extLst>
              <a:ext uri="{FF2B5EF4-FFF2-40B4-BE49-F238E27FC236}">
                <a16:creationId xmlns:a16="http://schemas.microsoft.com/office/drawing/2014/main" id="{5A42D418-B3AF-69F6-9306-8247AEE7D2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9543" y="2345609"/>
            <a:ext cx="3948170" cy="2467606"/>
          </a:xfrm>
          <a:prstGeom prst="rect">
            <a:avLst/>
          </a:prstGeom>
        </p:spPr>
      </p:pic>
      <p:sp>
        <p:nvSpPr>
          <p:cNvPr id="4" name="Titre 3">
            <a:extLst>
              <a:ext uri="{FF2B5EF4-FFF2-40B4-BE49-F238E27FC236}">
                <a16:creationId xmlns:a16="http://schemas.microsoft.com/office/drawing/2014/main" id="{F58E7CF2-FA24-47E2-BA24-BB207B78BAB3}"/>
              </a:ext>
            </a:extLst>
          </p:cNvPr>
          <p:cNvSpPr>
            <a:spLocks noGrp="1"/>
          </p:cNvSpPr>
          <p:nvPr>
            <p:ph type="title"/>
          </p:nvPr>
        </p:nvSpPr>
        <p:spPr>
          <a:xfrm>
            <a:off x="432000" y="478633"/>
            <a:ext cx="11328000" cy="315300"/>
          </a:xfrm>
        </p:spPr>
        <p:txBody>
          <a:bodyPr/>
          <a:lstStyle/>
          <a:p>
            <a:r>
              <a:rPr lang="fr-FR" dirty="0"/>
              <a:t>AIRFLOWAAS : </a:t>
            </a:r>
            <a:r>
              <a:rPr lang="fr-FR" dirty="0">
                <a:solidFill>
                  <a:schemeClr val="tx1"/>
                </a:solidFill>
              </a:rPr>
              <a:t>USE CASES</a:t>
            </a:r>
          </a:p>
        </p:txBody>
      </p:sp>
      <p:sp>
        <p:nvSpPr>
          <p:cNvPr id="11" name="Rectangle 10">
            <a:extLst>
              <a:ext uri="{FF2B5EF4-FFF2-40B4-BE49-F238E27FC236}">
                <a16:creationId xmlns:a16="http://schemas.microsoft.com/office/drawing/2014/main" id="{45223AC6-D0E7-4F54-AAD0-9E1CDDAF7BA0}"/>
              </a:ext>
            </a:extLst>
          </p:cNvPr>
          <p:cNvSpPr/>
          <p:nvPr/>
        </p:nvSpPr>
        <p:spPr>
          <a:xfrm>
            <a:off x="2143733" y="2880979"/>
            <a:ext cx="1903735" cy="461665"/>
          </a:xfrm>
          <a:prstGeom prst="rect">
            <a:avLst/>
          </a:prstGeom>
        </p:spPr>
        <p:txBody>
          <a:bodyPr wrap="square">
            <a:spAutoFit/>
          </a:bodyPr>
          <a:lstStyle/>
          <a:p>
            <a:pPr defTabSz="1219170"/>
            <a:r>
              <a:rPr lang="fr-FR" sz="2400" dirty="0">
                <a:solidFill>
                  <a:srgbClr val="8D8E8E"/>
                </a:solidFill>
                <a:latin typeface="AvenirLTPro-Roman"/>
              </a:rPr>
              <a:t>IT Workflow</a:t>
            </a:r>
          </a:p>
        </p:txBody>
      </p:sp>
      <p:pic>
        <p:nvPicPr>
          <p:cNvPr id="3074" name="Picture 2" descr="Image result for data modeling png">
            <a:extLst>
              <a:ext uri="{FF2B5EF4-FFF2-40B4-BE49-F238E27FC236}">
                <a16:creationId xmlns:a16="http://schemas.microsoft.com/office/drawing/2014/main" id="{3DE639B7-2A3D-4176-85E9-63C6B7B73B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06317" y="1495809"/>
            <a:ext cx="1578568" cy="134178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0FDCAEC-7868-430E-B5EA-357ABC96B1DA}"/>
              </a:ext>
            </a:extLst>
          </p:cNvPr>
          <p:cNvSpPr/>
          <p:nvPr/>
        </p:nvSpPr>
        <p:spPr>
          <a:xfrm>
            <a:off x="8053115" y="2880979"/>
            <a:ext cx="2936480" cy="461665"/>
          </a:xfrm>
          <a:prstGeom prst="rect">
            <a:avLst/>
          </a:prstGeom>
        </p:spPr>
        <p:txBody>
          <a:bodyPr wrap="square">
            <a:spAutoFit/>
          </a:bodyPr>
          <a:lstStyle/>
          <a:p>
            <a:pPr defTabSz="1219170"/>
            <a:r>
              <a:rPr lang="en-US" sz="2400" dirty="0">
                <a:solidFill>
                  <a:srgbClr val="BF431D"/>
                </a:solidFill>
                <a:latin typeface="AvenirLTPro-Roman"/>
              </a:rPr>
              <a:t>Systems Remediation</a:t>
            </a:r>
            <a:endParaRPr lang="fr-FR" sz="2400" dirty="0">
              <a:solidFill>
                <a:srgbClr val="BF431D"/>
              </a:solidFill>
              <a:latin typeface="Source Sans Pro"/>
            </a:endParaRPr>
          </a:p>
        </p:txBody>
      </p:sp>
      <p:grpSp>
        <p:nvGrpSpPr>
          <p:cNvPr id="8" name="Groupe 7">
            <a:extLst>
              <a:ext uri="{FF2B5EF4-FFF2-40B4-BE49-F238E27FC236}">
                <a16:creationId xmlns:a16="http://schemas.microsoft.com/office/drawing/2014/main" id="{2C5A03E8-5CD3-4997-8812-048BB2A99F82}"/>
              </a:ext>
            </a:extLst>
          </p:cNvPr>
          <p:cNvGrpSpPr/>
          <p:nvPr/>
        </p:nvGrpSpPr>
        <p:grpSpPr>
          <a:xfrm>
            <a:off x="8533295" y="1104233"/>
            <a:ext cx="1976120" cy="1976120"/>
            <a:chOff x="7414260" y="477211"/>
            <a:chExt cx="1482090" cy="1482090"/>
          </a:xfrm>
        </p:grpSpPr>
        <p:pic>
          <p:nvPicPr>
            <p:cNvPr id="3078" name="Picture 6" descr="Image result for healing png">
              <a:extLst>
                <a:ext uri="{FF2B5EF4-FFF2-40B4-BE49-F238E27FC236}">
                  <a16:creationId xmlns:a16="http://schemas.microsoft.com/office/drawing/2014/main" id="{B60F80AF-EDF0-4A90-9470-2D8C806E9F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4260" y="477211"/>
              <a:ext cx="1482090" cy="14820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remediation png">
              <a:extLst>
                <a:ext uri="{FF2B5EF4-FFF2-40B4-BE49-F238E27FC236}">
                  <a16:creationId xmlns:a16="http://schemas.microsoft.com/office/drawing/2014/main" id="{C9313FE8-59AF-4002-B3E3-23427DD6B6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11440" y="783528"/>
              <a:ext cx="297180" cy="29718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a:extLst>
              <a:ext uri="{FF2B5EF4-FFF2-40B4-BE49-F238E27FC236}">
                <a16:creationId xmlns:a16="http://schemas.microsoft.com/office/drawing/2014/main" id="{F1D542A2-87DE-475C-9D03-206AEFCC5013}"/>
              </a:ext>
            </a:extLst>
          </p:cNvPr>
          <p:cNvSpPr/>
          <p:nvPr/>
        </p:nvSpPr>
        <p:spPr>
          <a:xfrm>
            <a:off x="1014690" y="5715640"/>
            <a:ext cx="4087979" cy="461665"/>
          </a:xfrm>
          <a:prstGeom prst="rect">
            <a:avLst/>
          </a:prstGeom>
        </p:spPr>
        <p:txBody>
          <a:bodyPr wrap="none">
            <a:spAutoFit/>
          </a:bodyPr>
          <a:lstStyle/>
          <a:p>
            <a:pPr defTabSz="1219170"/>
            <a:r>
              <a:rPr lang="fr-FR" sz="2400" dirty="0">
                <a:solidFill>
                  <a:srgbClr val="0098A8"/>
                </a:solidFill>
                <a:latin typeface="AvenirLTPro-Roman"/>
              </a:rPr>
              <a:t>AI : Machine Learning pipelines</a:t>
            </a:r>
            <a:endParaRPr lang="fr-FR" sz="2400" dirty="0">
              <a:solidFill>
                <a:srgbClr val="010101"/>
              </a:solidFill>
              <a:latin typeface="Source Sans Pro"/>
            </a:endParaRPr>
          </a:p>
        </p:txBody>
      </p:sp>
      <p:pic>
        <p:nvPicPr>
          <p:cNvPr id="21" name="Picture 4" descr="Image result for etl png">
            <a:extLst>
              <a:ext uri="{FF2B5EF4-FFF2-40B4-BE49-F238E27FC236}">
                <a16:creationId xmlns:a16="http://schemas.microsoft.com/office/drawing/2014/main" id="{9478522D-4D4C-4CBB-A14C-0DA5B16FFD4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17660" y="4150836"/>
            <a:ext cx="2407389" cy="156480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945502B4-79A1-434B-BD89-A64A4FC9F34F}"/>
              </a:ext>
            </a:extLst>
          </p:cNvPr>
          <p:cNvSpPr/>
          <p:nvPr/>
        </p:nvSpPr>
        <p:spPr>
          <a:xfrm>
            <a:off x="8140495" y="5715640"/>
            <a:ext cx="2732095" cy="461665"/>
          </a:xfrm>
          <a:prstGeom prst="rect">
            <a:avLst/>
          </a:prstGeom>
        </p:spPr>
        <p:txBody>
          <a:bodyPr wrap="none">
            <a:spAutoFit/>
          </a:bodyPr>
          <a:lstStyle/>
          <a:p>
            <a:pPr defTabSz="1219170"/>
            <a:r>
              <a:rPr lang="fr-FR" sz="2400" dirty="0">
                <a:solidFill>
                  <a:srgbClr val="FCB040"/>
                </a:solidFill>
                <a:latin typeface="AvenirLTPro-Roman"/>
              </a:rPr>
              <a:t>Traditionnel EL</a:t>
            </a:r>
            <a:r>
              <a:rPr lang="fr-FR" sz="2400" b="1" dirty="0">
                <a:solidFill>
                  <a:schemeClr val="bg2"/>
                </a:solidFill>
                <a:latin typeface="AvenirLTPro-Roman"/>
              </a:rPr>
              <a:t>T</a:t>
            </a:r>
            <a:r>
              <a:rPr lang="fr-FR" sz="2400" dirty="0">
                <a:solidFill>
                  <a:srgbClr val="FCB040"/>
                </a:solidFill>
                <a:latin typeface="AvenirLTPro-Roman"/>
              </a:rPr>
              <a:t>/E</a:t>
            </a:r>
            <a:r>
              <a:rPr lang="fr-FR" sz="2400" b="1" dirty="0">
                <a:solidFill>
                  <a:schemeClr val="bg2"/>
                </a:solidFill>
                <a:latin typeface="AvenirLTPro-Roman"/>
              </a:rPr>
              <a:t>T</a:t>
            </a:r>
            <a:r>
              <a:rPr lang="fr-FR" sz="2400" dirty="0">
                <a:solidFill>
                  <a:srgbClr val="FCB040"/>
                </a:solidFill>
                <a:latin typeface="AvenirLTPro-Roman"/>
              </a:rPr>
              <a:t>L</a:t>
            </a:r>
            <a:endParaRPr lang="fr-FR" sz="2400" dirty="0">
              <a:solidFill>
                <a:srgbClr val="FCB040"/>
              </a:solidFill>
              <a:latin typeface="Source Sans Pro"/>
            </a:endParaRPr>
          </a:p>
        </p:txBody>
      </p:sp>
      <p:pic>
        <p:nvPicPr>
          <p:cNvPr id="3080" name="Picture 8" descr="Image result for Machine Learning pipelines png">
            <a:extLst>
              <a:ext uri="{FF2B5EF4-FFF2-40B4-BE49-F238E27FC236}">
                <a16:creationId xmlns:a16="http://schemas.microsoft.com/office/drawing/2014/main" id="{C7763654-113A-4289-92DF-4BC00C8AC9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2960" y="4000415"/>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3594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3080"/>
                                        </p:tgtEl>
                                        <p:attrNameLst>
                                          <p:attrName>style.visibility</p:attrName>
                                        </p:attrNameLst>
                                      </p:cBhvr>
                                      <p:to>
                                        <p:strVal val="visible"/>
                                      </p:to>
                                    </p:set>
                                    <p:animEffect transition="in" filter="fade">
                                      <p:cBhvr>
                                        <p:cTn id="27" dur="500"/>
                                        <p:tgtEl>
                                          <p:spTgt spid="308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down)">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B0C9438-1E0D-E5D4-B171-55129C963D60}"/>
              </a:ext>
            </a:extLst>
          </p:cNvPr>
          <p:cNvPicPr>
            <a:picLocks noChangeAspect="1"/>
          </p:cNvPicPr>
          <p:nvPr/>
        </p:nvPicPr>
        <p:blipFill rotWithShape="1">
          <a:blip r:embed="rId4"/>
          <a:srcRect l="86961"/>
          <a:stretch/>
        </p:blipFill>
        <p:spPr>
          <a:xfrm>
            <a:off x="3532159" y="1273063"/>
            <a:ext cx="720781" cy="4873358"/>
          </a:xfrm>
          <a:prstGeom prst="rect">
            <a:avLst/>
          </a:prstGeom>
        </p:spPr>
      </p:pic>
      <p:sp>
        <p:nvSpPr>
          <p:cNvPr id="2" name="Titre 1">
            <a:extLst>
              <a:ext uri="{FF2B5EF4-FFF2-40B4-BE49-F238E27FC236}">
                <a16:creationId xmlns:a16="http://schemas.microsoft.com/office/drawing/2014/main" id="{EA82E83B-6358-4378-A63C-392454640C62}"/>
              </a:ext>
            </a:extLst>
          </p:cNvPr>
          <p:cNvSpPr>
            <a:spLocks noGrp="1"/>
          </p:cNvSpPr>
          <p:nvPr>
            <p:ph type="title"/>
          </p:nvPr>
        </p:nvSpPr>
        <p:spPr>
          <a:xfrm>
            <a:off x="432000" y="474871"/>
            <a:ext cx="11328000" cy="319062"/>
          </a:xfrm>
        </p:spPr>
        <p:txBody>
          <a:bodyPr/>
          <a:lstStyle/>
          <a:p>
            <a:r>
              <a:rPr lang="fr-FR" dirty="0">
                <a:latin typeface="Montserrat SemiBold" panose="00000700000000000000" pitchFamily="2" charset="0"/>
              </a:rPr>
              <a:t>Airflow</a:t>
            </a:r>
            <a:r>
              <a:rPr lang="fr-FR" b="1" dirty="0">
                <a:solidFill>
                  <a:schemeClr val="tx1"/>
                </a:solidFill>
                <a:latin typeface="+mn-lt"/>
              </a:rPr>
              <a:t>: a </a:t>
            </a:r>
            <a:r>
              <a:rPr lang="fr-FR" b="1" dirty="0" err="1">
                <a:solidFill>
                  <a:schemeClr val="tx1"/>
                </a:solidFill>
                <a:latin typeface="+mn-lt"/>
              </a:rPr>
              <a:t>sample</a:t>
            </a:r>
            <a:r>
              <a:rPr lang="fr-FR" b="1" dirty="0">
                <a:solidFill>
                  <a:schemeClr val="tx1"/>
                </a:solidFill>
                <a:latin typeface="+mn-lt"/>
              </a:rPr>
              <a:t> dag</a:t>
            </a:r>
          </a:p>
        </p:txBody>
      </p:sp>
      <p:sp>
        <p:nvSpPr>
          <p:cNvPr id="18" name="ZoneTexte 5">
            <a:extLst>
              <a:ext uri="{FF2B5EF4-FFF2-40B4-BE49-F238E27FC236}">
                <a16:creationId xmlns:a16="http://schemas.microsoft.com/office/drawing/2014/main" id="{1188F8BE-DF5B-4A30-82A6-3355372B1861}"/>
              </a:ext>
            </a:extLst>
          </p:cNvPr>
          <p:cNvSpPr txBox="1"/>
          <p:nvPr/>
        </p:nvSpPr>
        <p:spPr>
          <a:xfrm>
            <a:off x="5870293" y="1229232"/>
            <a:ext cx="2909771" cy="507831"/>
          </a:xfrm>
          <a:prstGeom prst="rect">
            <a:avLst/>
          </a:prstGeom>
          <a:noFill/>
        </p:spPr>
        <p:txBody>
          <a:bodyPr wrap="none" rtlCol="0">
            <a:spAutoFit/>
          </a:bodyPr>
          <a:lstStyle/>
          <a:p>
            <a:r>
              <a:rPr lang="fr-FR" dirty="0">
                <a:solidFill>
                  <a:schemeClr val="accent5">
                    <a:lumMod val="10000"/>
                  </a:schemeClr>
                </a:solidFill>
              </a:rPr>
              <a:t>Imports</a:t>
            </a:r>
          </a:p>
          <a:p>
            <a:r>
              <a:rPr lang="fr-FR" sz="900" dirty="0">
                <a:solidFill>
                  <a:schemeClr val="accent5">
                    <a:lumMod val="10000"/>
                  </a:schemeClr>
                </a:solidFill>
              </a:rPr>
              <a:t>Import Python </a:t>
            </a:r>
            <a:r>
              <a:rPr lang="fr-FR" sz="900" dirty="0" err="1">
                <a:solidFill>
                  <a:schemeClr val="accent5">
                    <a:lumMod val="10000"/>
                  </a:schemeClr>
                </a:solidFill>
              </a:rPr>
              <a:t>dependencies</a:t>
            </a:r>
            <a:r>
              <a:rPr lang="fr-FR" sz="900" dirty="0">
                <a:solidFill>
                  <a:schemeClr val="accent5">
                    <a:lumMod val="10000"/>
                  </a:schemeClr>
                </a:solidFill>
              </a:rPr>
              <a:t> </a:t>
            </a:r>
            <a:r>
              <a:rPr lang="fr-FR" sz="900" dirty="0" err="1">
                <a:solidFill>
                  <a:schemeClr val="accent5">
                    <a:lumMod val="10000"/>
                  </a:schemeClr>
                </a:solidFill>
              </a:rPr>
              <a:t>needed</a:t>
            </a:r>
            <a:r>
              <a:rPr lang="fr-FR" sz="900" dirty="0">
                <a:solidFill>
                  <a:schemeClr val="accent5">
                    <a:lumMod val="10000"/>
                  </a:schemeClr>
                </a:solidFill>
              </a:rPr>
              <a:t> for the workflow</a:t>
            </a:r>
          </a:p>
        </p:txBody>
      </p:sp>
      <p:cxnSp>
        <p:nvCxnSpPr>
          <p:cNvPr id="20" name="Connecteur droit 14">
            <a:extLst>
              <a:ext uri="{FF2B5EF4-FFF2-40B4-BE49-F238E27FC236}">
                <a16:creationId xmlns:a16="http://schemas.microsoft.com/office/drawing/2014/main" id="{E8CBD0FD-5F9D-407B-8839-8D0D2C34FE6C}"/>
              </a:ext>
            </a:extLst>
          </p:cNvPr>
          <p:cNvCxnSpPr>
            <a:cxnSpLocks/>
            <a:stCxn id="31" idx="4"/>
          </p:cNvCxnSpPr>
          <p:nvPr/>
        </p:nvCxnSpPr>
        <p:spPr bwMode="auto">
          <a:xfrm>
            <a:off x="5575333" y="1741063"/>
            <a:ext cx="0" cy="377822"/>
          </a:xfrm>
          <a:prstGeom prst="line">
            <a:avLst/>
          </a:prstGeom>
          <a:ln>
            <a:headEnd type="none" w="med" len="med"/>
            <a:tailEnd type="none"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1" name="ZoneTexte 16">
            <a:extLst>
              <a:ext uri="{FF2B5EF4-FFF2-40B4-BE49-F238E27FC236}">
                <a16:creationId xmlns:a16="http://schemas.microsoft.com/office/drawing/2014/main" id="{B8CA0C6C-09B9-462A-8047-A91E0C29D6FD}"/>
              </a:ext>
            </a:extLst>
          </p:cNvPr>
          <p:cNvSpPr txBox="1"/>
          <p:nvPr/>
        </p:nvSpPr>
        <p:spPr>
          <a:xfrm>
            <a:off x="5870293" y="3117443"/>
            <a:ext cx="3884397" cy="507831"/>
          </a:xfrm>
          <a:prstGeom prst="rect">
            <a:avLst/>
          </a:prstGeom>
          <a:noFill/>
        </p:spPr>
        <p:txBody>
          <a:bodyPr wrap="none" rtlCol="0">
            <a:spAutoFit/>
          </a:bodyPr>
          <a:lstStyle/>
          <a:p>
            <a:r>
              <a:rPr lang="fr-FR" dirty="0">
                <a:solidFill>
                  <a:schemeClr val="accent5">
                    <a:lumMod val="10000"/>
                  </a:schemeClr>
                </a:solidFill>
              </a:rPr>
              <a:t>Setup</a:t>
            </a:r>
          </a:p>
          <a:p>
            <a:r>
              <a:rPr lang="fr-FR" sz="900" dirty="0" err="1">
                <a:solidFill>
                  <a:schemeClr val="accent5">
                    <a:lumMod val="10000"/>
                  </a:schemeClr>
                </a:solidFill>
              </a:rPr>
              <a:t>Give</a:t>
            </a:r>
            <a:r>
              <a:rPr lang="fr-FR" sz="900" dirty="0">
                <a:solidFill>
                  <a:schemeClr val="accent5">
                    <a:lumMod val="10000"/>
                  </a:schemeClr>
                </a:solidFill>
              </a:rPr>
              <a:t> the DAG a </a:t>
            </a:r>
            <a:r>
              <a:rPr lang="fr-FR" sz="900" dirty="0" err="1">
                <a:solidFill>
                  <a:schemeClr val="accent5">
                    <a:lumMod val="10000"/>
                  </a:schemeClr>
                </a:solidFill>
              </a:rPr>
              <a:t>name</a:t>
            </a:r>
            <a:r>
              <a:rPr lang="fr-FR" sz="900" dirty="0">
                <a:solidFill>
                  <a:schemeClr val="accent5">
                    <a:lumMod val="10000"/>
                  </a:schemeClr>
                </a:solidFill>
              </a:rPr>
              <a:t>, configure the </a:t>
            </a:r>
            <a:r>
              <a:rPr lang="fr-FR" sz="900" dirty="0" err="1">
                <a:solidFill>
                  <a:schemeClr val="accent5">
                    <a:lumMod val="10000"/>
                  </a:schemeClr>
                </a:solidFill>
              </a:rPr>
              <a:t>schedule</a:t>
            </a:r>
            <a:r>
              <a:rPr lang="fr-FR" sz="900" dirty="0">
                <a:solidFill>
                  <a:schemeClr val="accent5">
                    <a:lumMod val="10000"/>
                  </a:schemeClr>
                </a:solidFill>
              </a:rPr>
              <a:t>, and set the DAG settings</a:t>
            </a:r>
          </a:p>
        </p:txBody>
      </p:sp>
      <p:cxnSp>
        <p:nvCxnSpPr>
          <p:cNvPr id="22" name="Connecteur droit 19">
            <a:extLst>
              <a:ext uri="{FF2B5EF4-FFF2-40B4-BE49-F238E27FC236}">
                <a16:creationId xmlns:a16="http://schemas.microsoft.com/office/drawing/2014/main" id="{0ED846A9-105A-4EFC-97F6-5915056B4F0D}"/>
              </a:ext>
            </a:extLst>
          </p:cNvPr>
          <p:cNvCxnSpPr>
            <a:cxnSpLocks/>
            <a:stCxn id="31" idx="4"/>
            <a:endCxn id="27" idx="0"/>
          </p:cNvCxnSpPr>
          <p:nvPr/>
        </p:nvCxnSpPr>
        <p:spPr bwMode="auto">
          <a:xfrm flipH="1">
            <a:off x="5575033" y="1741063"/>
            <a:ext cx="300" cy="1434698"/>
          </a:xfrm>
          <a:prstGeom prst="line">
            <a:avLst/>
          </a:prstGeom>
          <a:ln>
            <a:headEnd type="none" w="med" len="med"/>
            <a:tailEnd type="none"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3" name="ZoneTexte 21">
            <a:extLst>
              <a:ext uri="{FF2B5EF4-FFF2-40B4-BE49-F238E27FC236}">
                <a16:creationId xmlns:a16="http://schemas.microsoft.com/office/drawing/2014/main" id="{C06580EE-E355-43E5-A1A0-566991E170D5}"/>
              </a:ext>
            </a:extLst>
          </p:cNvPr>
          <p:cNvSpPr txBox="1"/>
          <p:nvPr/>
        </p:nvSpPr>
        <p:spPr>
          <a:xfrm>
            <a:off x="5870293" y="3790525"/>
            <a:ext cx="1832553" cy="507831"/>
          </a:xfrm>
          <a:prstGeom prst="rect">
            <a:avLst/>
          </a:prstGeom>
          <a:noFill/>
        </p:spPr>
        <p:txBody>
          <a:bodyPr wrap="none" rtlCol="0">
            <a:spAutoFit/>
          </a:bodyPr>
          <a:lstStyle/>
          <a:p>
            <a:r>
              <a:rPr lang="fr-FR" dirty="0" err="1">
                <a:solidFill>
                  <a:schemeClr val="accent5">
                    <a:lumMod val="10000"/>
                  </a:schemeClr>
                </a:solidFill>
              </a:rPr>
              <a:t>Tasks</a:t>
            </a:r>
            <a:endParaRPr lang="fr-FR" dirty="0">
              <a:solidFill>
                <a:schemeClr val="accent5">
                  <a:lumMod val="10000"/>
                </a:schemeClr>
              </a:solidFill>
            </a:endParaRPr>
          </a:p>
          <a:p>
            <a:r>
              <a:rPr lang="fr-FR" sz="900" dirty="0" err="1">
                <a:solidFill>
                  <a:schemeClr val="accent5">
                    <a:lumMod val="10000"/>
                  </a:schemeClr>
                </a:solidFill>
              </a:rPr>
              <a:t>Execute</a:t>
            </a:r>
            <a:r>
              <a:rPr lang="fr-FR" sz="900" dirty="0">
                <a:solidFill>
                  <a:schemeClr val="accent5">
                    <a:lumMod val="10000"/>
                  </a:schemeClr>
                </a:solidFill>
              </a:rPr>
              <a:t> an </a:t>
            </a:r>
            <a:r>
              <a:rPr lang="fr-FR" sz="900" dirty="0" err="1">
                <a:solidFill>
                  <a:schemeClr val="accent5">
                    <a:lumMod val="10000"/>
                  </a:schemeClr>
                </a:solidFill>
              </a:rPr>
              <a:t>operator</a:t>
            </a:r>
            <a:r>
              <a:rPr lang="fr-FR" sz="900" dirty="0">
                <a:solidFill>
                  <a:schemeClr val="accent5">
                    <a:lumMod val="10000"/>
                  </a:schemeClr>
                </a:solidFill>
              </a:rPr>
              <a:t> or a </a:t>
            </a:r>
            <a:r>
              <a:rPr lang="fr-FR" sz="900" dirty="0" err="1">
                <a:solidFill>
                  <a:schemeClr val="accent5">
                    <a:lumMod val="10000"/>
                  </a:schemeClr>
                </a:solidFill>
              </a:rPr>
              <a:t>sensor</a:t>
            </a:r>
            <a:endParaRPr lang="fr-FR" sz="900" dirty="0">
              <a:solidFill>
                <a:schemeClr val="accent5">
                  <a:lumMod val="10000"/>
                </a:schemeClr>
              </a:solidFill>
            </a:endParaRPr>
          </a:p>
        </p:txBody>
      </p:sp>
      <p:cxnSp>
        <p:nvCxnSpPr>
          <p:cNvPr id="24" name="Connecteur droit 23">
            <a:extLst>
              <a:ext uri="{FF2B5EF4-FFF2-40B4-BE49-F238E27FC236}">
                <a16:creationId xmlns:a16="http://schemas.microsoft.com/office/drawing/2014/main" id="{A26C6A01-AA81-4F52-87E5-9060C30D2D61}"/>
              </a:ext>
            </a:extLst>
          </p:cNvPr>
          <p:cNvCxnSpPr>
            <a:stCxn id="27" idx="4"/>
            <a:endCxn id="28" idx="0"/>
          </p:cNvCxnSpPr>
          <p:nvPr/>
        </p:nvCxnSpPr>
        <p:spPr bwMode="auto">
          <a:xfrm>
            <a:off x="5575033" y="3643761"/>
            <a:ext cx="0" cy="206608"/>
          </a:xfrm>
          <a:prstGeom prst="line">
            <a:avLst/>
          </a:prstGeom>
          <a:ln>
            <a:headEnd type="none" w="med" len="med"/>
            <a:tailEnd type="none"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ZoneTexte 25">
            <a:extLst>
              <a:ext uri="{FF2B5EF4-FFF2-40B4-BE49-F238E27FC236}">
                <a16:creationId xmlns:a16="http://schemas.microsoft.com/office/drawing/2014/main" id="{F96B5BAE-8C32-4751-AB38-C4A0B4501FCB}"/>
              </a:ext>
            </a:extLst>
          </p:cNvPr>
          <p:cNvSpPr txBox="1"/>
          <p:nvPr/>
        </p:nvSpPr>
        <p:spPr>
          <a:xfrm>
            <a:off x="5870293" y="5638590"/>
            <a:ext cx="2531462" cy="507831"/>
          </a:xfrm>
          <a:prstGeom prst="rect">
            <a:avLst/>
          </a:prstGeom>
          <a:noFill/>
        </p:spPr>
        <p:txBody>
          <a:bodyPr wrap="none" rtlCol="0">
            <a:spAutoFit/>
          </a:bodyPr>
          <a:lstStyle/>
          <a:p>
            <a:r>
              <a:rPr lang="fr-FR" dirty="0" err="1">
                <a:solidFill>
                  <a:schemeClr val="accent5">
                    <a:lumMod val="10000"/>
                  </a:schemeClr>
                </a:solidFill>
              </a:rPr>
              <a:t>Ordering</a:t>
            </a:r>
            <a:endParaRPr lang="fr-FR" dirty="0">
              <a:solidFill>
                <a:schemeClr val="accent5">
                  <a:lumMod val="10000"/>
                </a:schemeClr>
              </a:solidFill>
            </a:endParaRPr>
          </a:p>
          <a:p>
            <a:r>
              <a:rPr lang="fr-FR" sz="900" dirty="0">
                <a:solidFill>
                  <a:schemeClr val="accent5">
                    <a:lumMod val="10000"/>
                  </a:schemeClr>
                </a:solidFill>
              </a:rPr>
              <a:t>Set the </a:t>
            </a:r>
            <a:r>
              <a:rPr lang="fr-FR" sz="900" dirty="0" err="1">
                <a:solidFill>
                  <a:schemeClr val="accent5">
                    <a:lumMod val="10000"/>
                  </a:schemeClr>
                </a:solidFill>
              </a:rPr>
              <a:t>order</a:t>
            </a:r>
            <a:r>
              <a:rPr lang="fr-FR" sz="900" dirty="0">
                <a:solidFill>
                  <a:schemeClr val="accent5">
                    <a:lumMod val="10000"/>
                  </a:schemeClr>
                </a:solidFill>
              </a:rPr>
              <a:t> the </a:t>
            </a:r>
            <a:r>
              <a:rPr lang="fr-FR" sz="900" dirty="0" err="1">
                <a:solidFill>
                  <a:schemeClr val="accent5">
                    <a:lumMod val="10000"/>
                  </a:schemeClr>
                </a:solidFill>
              </a:rPr>
              <a:t>tasks</a:t>
            </a:r>
            <a:r>
              <a:rPr lang="fr-FR" sz="900" dirty="0">
                <a:solidFill>
                  <a:schemeClr val="accent5">
                    <a:lumMod val="10000"/>
                  </a:schemeClr>
                </a:solidFill>
              </a:rPr>
              <a:t> </a:t>
            </a:r>
            <a:r>
              <a:rPr lang="fr-FR" sz="900" dirty="0" err="1">
                <a:solidFill>
                  <a:schemeClr val="accent5">
                    <a:lumMod val="10000"/>
                  </a:schemeClr>
                </a:solidFill>
              </a:rPr>
              <a:t>should</a:t>
            </a:r>
            <a:r>
              <a:rPr lang="fr-FR" sz="900" dirty="0">
                <a:solidFill>
                  <a:schemeClr val="accent5">
                    <a:lumMod val="10000"/>
                  </a:schemeClr>
                </a:solidFill>
              </a:rPr>
              <a:t> </a:t>
            </a:r>
            <a:r>
              <a:rPr lang="fr-FR" sz="900" dirty="0" err="1">
                <a:solidFill>
                  <a:schemeClr val="accent5">
                    <a:lumMod val="10000"/>
                  </a:schemeClr>
                </a:solidFill>
              </a:rPr>
              <a:t>be</a:t>
            </a:r>
            <a:r>
              <a:rPr lang="fr-FR" sz="900" dirty="0">
                <a:solidFill>
                  <a:schemeClr val="accent5">
                    <a:lumMod val="10000"/>
                  </a:schemeClr>
                </a:solidFill>
              </a:rPr>
              <a:t> </a:t>
            </a:r>
            <a:r>
              <a:rPr lang="fr-FR" sz="900" dirty="0" err="1">
                <a:solidFill>
                  <a:schemeClr val="accent5">
                    <a:lumMod val="10000"/>
                  </a:schemeClr>
                </a:solidFill>
              </a:rPr>
              <a:t>executed</a:t>
            </a:r>
            <a:r>
              <a:rPr lang="fr-FR" sz="900" dirty="0">
                <a:solidFill>
                  <a:schemeClr val="accent5">
                    <a:lumMod val="10000"/>
                  </a:schemeClr>
                </a:solidFill>
              </a:rPr>
              <a:t> in.</a:t>
            </a:r>
          </a:p>
        </p:txBody>
      </p:sp>
      <p:cxnSp>
        <p:nvCxnSpPr>
          <p:cNvPr id="26" name="Connecteur droit 27">
            <a:extLst>
              <a:ext uri="{FF2B5EF4-FFF2-40B4-BE49-F238E27FC236}">
                <a16:creationId xmlns:a16="http://schemas.microsoft.com/office/drawing/2014/main" id="{0B598FA6-5B7A-4246-AE48-EF3869CB40AE}"/>
              </a:ext>
            </a:extLst>
          </p:cNvPr>
          <p:cNvCxnSpPr>
            <a:stCxn id="28" idx="4"/>
            <a:endCxn id="29" idx="0"/>
          </p:cNvCxnSpPr>
          <p:nvPr/>
        </p:nvCxnSpPr>
        <p:spPr bwMode="auto">
          <a:xfrm>
            <a:off x="5575033" y="4318369"/>
            <a:ext cx="0" cy="1360052"/>
          </a:xfrm>
          <a:prstGeom prst="line">
            <a:avLst/>
          </a:prstGeom>
          <a:ln>
            <a:headEnd type="none" w="med" len="med"/>
            <a:tailEnd type="none"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Ellipse 15">
            <a:extLst>
              <a:ext uri="{FF2B5EF4-FFF2-40B4-BE49-F238E27FC236}">
                <a16:creationId xmlns:a16="http://schemas.microsoft.com/office/drawing/2014/main" id="{33226FDB-732A-456F-92FD-2B713CA71044}"/>
              </a:ext>
            </a:extLst>
          </p:cNvPr>
          <p:cNvSpPr/>
          <p:nvPr/>
        </p:nvSpPr>
        <p:spPr bwMode="auto">
          <a:xfrm>
            <a:off x="5341033" y="3175761"/>
            <a:ext cx="468000" cy="468000"/>
          </a:xfrm>
          <a:prstGeom prst="ellipse">
            <a:avLst/>
          </a:prstGeom>
          <a:solidFill>
            <a:srgbClr val="43A955"/>
          </a:solidFill>
          <a:ln>
            <a:solidFill>
              <a:srgbClr val="0BA14B"/>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a:ln>
                  <a:noFill/>
                </a:ln>
                <a:solidFill>
                  <a:schemeClr val="bg1"/>
                </a:solidFill>
                <a:effectLst/>
                <a:latin typeface="Arial" charset="0"/>
                <a:ea typeface="ＭＳ Ｐゴシック" charset="0"/>
                <a:cs typeface="Arial" charset="0"/>
              </a:rPr>
              <a:t>2</a:t>
            </a:r>
          </a:p>
        </p:txBody>
      </p:sp>
      <p:sp>
        <p:nvSpPr>
          <p:cNvPr id="28" name="Ellipse 20">
            <a:extLst>
              <a:ext uri="{FF2B5EF4-FFF2-40B4-BE49-F238E27FC236}">
                <a16:creationId xmlns:a16="http://schemas.microsoft.com/office/drawing/2014/main" id="{670EBEED-AB70-479A-8E43-030AD31A6144}"/>
              </a:ext>
            </a:extLst>
          </p:cNvPr>
          <p:cNvSpPr/>
          <p:nvPr/>
        </p:nvSpPr>
        <p:spPr bwMode="auto">
          <a:xfrm>
            <a:off x="5341033" y="3850369"/>
            <a:ext cx="468000" cy="468000"/>
          </a:xfrm>
          <a:prstGeom prst="ellipse">
            <a:avLst/>
          </a:prstGeom>
          <a:solidFill>
            <a:srgbClr val="F7941D"/>
          </a:solidFill>
          <a:ln>
            <a:solidFill>
              <a:srgbClr val="CD7F32"/>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a:ln>
                  <a:noFill/>
                </a:ln>
                <a:solidFill>
                  <a:schemeClr val="bg1"/>
                </a:solidFill>
                <a:effectLst/>
                <a:latin typeface="Arial" charset="0"/>
                <a:ea typeface="ＭＳ Ｐゴシック" charset="0"/>
                <a:cs typeface="Arial" charset="0"/>
              </a:rPr>
              <a:t>3</a:t>
            </a:r>
          </a:p>
        </p:txBody>
      </p:sp>
      <p:sp>
        <p:nvSpPr>
          <p:cNvPr id="29" name="Ellipse 24">
            <a:extLst>
              <a:ext uri="{FF2B5EF4-FFF2-40B4-BE49-F238E27FC236}">
                <a16:creationId xmlns:a16="http://schemas.microsoft.com/office/drawing/2014/main" id="{C68A0288-86A4-4012-8BFA-7C106FDEA330}"/>
              </a:ext>
            </a:extLst>
          </p:cNvPr>
          <p:cNvSpPr/>
          <p:nvPr/>
        </p:nvSpPr>
        <p:spPr bwMode="auto">
          <a:xfrm>
            <a:off x="5341033" y="5678421"/>
            <a:ext cx="468000" cy="468000"/>
          </a:xfrm>
          <a:prstGeom prst="ellipse">
            <a:avLst/>
          </a:prstGeom>
          <a:solidFill>
            <a:schemeClr val="accent5">
              <a:lumMod val="75000"/>
            </a:schemeClr>
          </a:solidFill>
          <a:ln>
            <a:solidFill>
              <a:schemeClr val="accent5">
                <a:lumMod val="50000"/>
              </a:schemeClr>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fr-FR" dirty="0">
                <a:solidFill>
                  <a:schemeClr val="bg1"/>
                </a:solidFill>
                <a:latin typeface="Arial" charset="0"/>
                <a:ea typeface="ＭＳ Ｐゴシック" charset="0"/>
                <a:cs typeface="Arial" charset="0"/>
              </a:rPr>
              <a:t>4</a:t>
            </a:r>
          </a:p>
        </p:txBody>
      </p:sp>
      <p:sp>
        <p:nvSpPr>
          <p:cNvPr id="31" name="Ellipse 4">
            <a:extLst>
              <a:ext uri="{FF2B5EF4-FFF2-40B4-BE49-F238E27FC236}">
                <a16:creationId xmlns:a16="http://schemas.microsoft.com/office/drawing/2014/main" id="{910204E9-9A21-4569-B9F1-658020D9BE76}"/>
              </a:ext>
            </a:extLst>
          </p:cNvPr>
          <p:cNvSpPr/>
          <p:nvPr/>
        </p:nvSpPr>
        <p:spPr bwMode="auto">
          <a:xfrm>
            <a:off x="5341333" y="1273063"/>
            <a:ext cx="468000" cy="468000"/>
          </a:xfrm>
          <a:prstGeom prst="ellipse">
            <a:avLst/>
          </a:prstGeom>
          <a:solidFill>
            <a:schemeClr val="accent5">
              <a:lumMod val="75000"/>
            </a:schemeClr>
          </a:solidFill>
          <a:ln>
            <a:solidFill>
              <a:schemeClr val="accent5">
                <a:lumMod val="50000"/>
              </a:schemeClr>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fr-FR" dirty="0">
                <a:solidFill>
                  <a:schemeClr val="bg1"/>
                </a:solidFill>
                <a:latin typeface="Arial" charset="0"/>
                <a:ea typeface="ＭＳ Ｐゴシック" charset="0"/>
                <a:cs typeface="Arial" charset="0"/>
              </a:rPr>
              <a:t>1</a:t>
            </a:r>
          </a:p>
        </p:txBody>
      </p:sp>
      <p:pic>
        <p:nvPicPr>
          <p:cNvPr id="5" name="Image 4">
            <a:extLst>
              <a:ext uri="{FF2B5EF4-FFF2-40B4-BE49-F238E27FC236}">
                <a16:creationId xmlns:a16="http://schemas.microsoft.com/office/drawing/2014/main" id="{7F0B0005-D496-338A-DB93-006D476E9391}"/>
              </a:ext>
            </a:extLst>
          </p:cNvPr>
          <p:cNvPicPr>
            <a:picLocks noChangeAspect="1"/>
          </p:cNvPicPr>
          <p:nvPr/>
        </p:nvPicPr>
        <p:blipFill rotWithShape="1">
          <a:blip r:embed="rId4"/>
          <a:srcRect r="30041"/>
          <a:stretch/>
        </p:blipFill>
        <p:spPr>
          <a:xfrm>
            <a:off x="355599" y="1273086"/>
            <a:ext cx="3867151" cy="4873358"/>
          </a:xfrm>
          <a:prstGeom prst="rect">
            <a:avLst/>
          </a:prstGeom>
        </p:spPr>
      </p:pic>
    </p:spTree>
    <p:custDataLst>
      <p:tags r:id="rId1"/>
    </p:custDataLst>
    <p:extLst>
      <p:ext uri="{BB962C8B-B14F-4D97-AF65-F5344CB8AC3E}">
        <p14:creationId xmlns:p14="http://schemas.microsoft.com/office/powerpoint/2010/main" val="2966787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B493BA30-DEF4-49C2-B5D0-B88DFC822B05}"/>
              </a:ext>
            </a:extLst>
          </p:cNvPr>
          <p:cNvSpPr>
            <a:spLocks noGrp="1"/>
          </p:cNvSpPr>
          <p:nvPr>
            <p:ph type="title"/>
          </p:nvPr>
        </p:nvSpPr>
        <p:spPr>
          <a:xfrm>
            <a:off x="432000" y="472755"/>
            <a:ext cx="11328000" cy="321178"/>
          </a:xfrm>
        </p:spPr>
        <p:txBody>
          <a:bodyPr/>
          <a:lstStyle/>
          <a:p>
            <a:r>
              <a:rPr lang="fr-FR" dirty="0"/>
              <a:t>Airflow</a:t>
            </a:r>
            <a:r>
              <a:rPr lang="fr-FR" b="1" dirty="0">
                <a:solidFill>
                  <a:schemeClr val="tx1"/>
                </a:solidFill>
                <a:latin typeface="+mn-lt"/>
              </a:rPr>
              <a:t>: HOW IT WORKS ?</a:t>
            </a:r>
          </a:p>
        </p:txBody>
      </p:sp>
      <p:pic>
        <p:nvPicPr>
          <p:cNvPr id="90" name="Picture 2" descr="Related image">
            <a:extLst>
              <a:ext uri="{FF2B5EF4-FFF2-40B4-BE49-F238E27FC236}">
                <a16:creationId xmlns:a16="http://schemas.microsoft.com/office/drawing/2014/main" id="{43C6FC68-08E3-4120-9B90-071C2D213176}"/>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0860" y="3264937"/>
            <a:ext cx="564376" cy="42328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Related image">
            <a:extLst>
              <a:ext uri="{FF2B5EF4-FFF2-40B4-BE49-F238E27FC236}">
                <a16:creationId xmlns:a16="http://schemas.microsoft.com/office/drawing/2014/main" id="{BAC2A95C-5AED-4FEB-8636-24A45EA254BA}"/>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541" y="3264937"/>
            <a:ext cx="564376" cy="42328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Related image">
            <a:extLst>
              <a:ext uri="{FF2B5EF4-FFF2-40B4-BE49-F238E27FC236}">
                <a16:creationId xmlns:a16="http://schemas.microsoft.com/office/drawing/2014/main" id="{274FA999-B079-4671-A30A-8D4C576D17AC}"/>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0483" y="3253329"/>
            <a:ext cx="564376" cy="42328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Image result for rabbitmq png">
            <a:extLst>
              <a:ext uri="{FF2B5EF4-FFF2-40B4-BE49-F238E27FC236}">
                <a16:creationId xmlns:a16="http://schemas.microsoft.com/office/drawing/2014/main" id="{F5F392F7-E49C-4E20-A0E3-2C2EC9D721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7175" y="1236520"/>
            <a:ext cx="998216" cy="371749"/>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e 100">
            <a:extLst>
              <a:ext uri="{FF2B5EF4-FFF2-40B4-BE49-F238E27FC236}">
                <a16:creationId xmlns:a16="http://schemas.microsoft.com/office/drawing/2014/main" id="{BFA5F73E-34C6-49EC-87E4-6EADB4C16034}"/>
              </a:ext>
            </a:extLst>
          </p:cNvPr>
          <p:cNvGrpSpPr/>
          <p:nvPr/>
        </p:nvGrpSpPr>
        <p:grpSpPr>
          <a:xfrm>
            <a:off x="2950877" y="2947684"/>
            <a:ext cx="2112895" cy="1092318"/>
            <a:chOff x="872600" y="2431555"/>
            <a:chExt cx="2112894" cy="1092318"/>
          </a:xfrm>
        </p:grpSpPr>
        <p:sp>
          <p:nvSpPr>
            <p:cNvPr id="105" name="Rectangle 104">
              <a:extLst>
                <a:ext uri="{FF2B5EF4-FFF2-40B4-BE49-F238E27FC236}">
                  <a16:creationId xmlns:a16="http://schemas.microsoft.com/office/drawing/2014/main" id="{BCF24E5E-928D-4B1D-90B1-823DEBDC6D8E}"/>
                </a:ext>
              </a:extLst>
            </p:cNvPr>
            <p:cNvSpPr/>
            <p:nvPr/>
          </p:nvSpPr>
          <p:spPr bwMode="auto">
            <a:xfrm>
              <a:off x="873040" y="2431555"/>
              <a:ext cx="2051041" cy="1092318"/>
            </a:xfrm>
            <a:prstGeom prst="rect">
              <a:avLst/>
            </a:prstGeom>
            <a:ln>
              <a:solidFill>
                <a:schemeClr val="accent5">
                  <a:lumMod val="1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54" fontAlgn="base">
                <a:spcBef>
                  <a:spcPct val="0"/>
                </a:spcBef>
                <a:spcAft>
                  <a:spcPct val="0"/>
                </a:spcAft>
              </a:pPr>
              <a:endParaRPr lang="fr-FR" dirty="0">
                <a:solidFill>
                  <a:srgbClr val="000000"/>
                </a:solidFill>
                <a:latin typeface="Arial" charset="0"/>
                <a:ea typeface="ＭＳ Ｐゴシック" charset="0"/>
                <a:cs typeface="Arial" charset="0"/>
              </a:endParaRPr>
            </a:p>
          </p:txBody>
        </p:sp>
        <p:pic>
          <p:nvPicPr>
            <p:cNvPr id="109" name="Picture 4" descr="Image result for kpi icon">
              <a:extLst>
                <a:ext uri="{FF2B5EF4-FFF2-40B4-BE49-F238E27FC236}">
                  <a16:creationId xmlns:a16="http://schemas.microsoft.com/office/drawing/2014/main" id="{DB5765C2-4374-4392-8DFB-029F5A4B18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4392"/>
            <a:stretch/>
          </p:blipFill>
          <p:spPr bwMode="auto">
            <a:xfrm>
              <a:off x="954905" y="2604972"/>
              <a:ext cx="758468" cy="573465"/>
            </a:xfrm>
            <a:prstGeom prst="rect">
              <a:avLst/>
            </a:prstGeom>
            <a:noFill/>
            <a:extLst>
              <a:ext uri="{909E8E84-426E-40DD-AFC4-6F175D3DCCD1}">
                <a14:hiddenFill xmlns:a14="http://schemas.microsoft.com/office/drawing/2010/main">
                  <a:solidFill>
                    <a:srgbClr val="FFFFFF"/>
                  </a:solidFill>
                </a14:hiddenFill>
              </a:ext>
            </a:extLst>
          </p:spPr>
        </p:pic>
        <p:pic>
          <p:nvPicPr>
            <p:cNvPr id="110" name="Graphique 109">
              <a:extLst>
                <a:ext uri="{FF2B5EF4-FFF2-40B4-BE49-F238E27FC236}">
                  <a16:creationId xmlns:a16="http://schemas.microsoft.com/office/drawing/2014/main" id="{05BD1B39-1960-4E38-A8EC-7DEB98A5D5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1585" y="2586685"/>
              <a:ext cx="713722" cy="713722"/>
            </a:xfrm>
            <a:prstGeom prst="rect">
              <a:avLst/>
            </a:prstGeom>
          </p:spPr>
        </p:pic>
        <p:sp>
          <p:nvSpPr>
            <p:cNvPr id="115" name="Rectangle 114">
              <a:extLst>
                <a:ext uri="{FF2B5EF4-FFF2-40B4-BE49-F238E27FC236}">
                  <a16:creationId xmlns:a16="http://schemas.microsoft.com/office/drawing/2014/main" id="{A3543126-53B0-487D-8142-92AFB166A158}"/>
                </a:ext>
              </a:extLst>
            </p:cNvPr>
            <p:cNvSpPr/>
            <p:nvPr/>
          </p:nvSpPr>
          <p:spPr>
            <a:xfrm>
              <a:off x="872600" y="3257078"/>
              <a:ext cx="913942" cy="230832"/>
            </a:xfrm>
            <a:prstGeom prst="rect">
              <a:avLst/>
            </a:prstGeom>
          </p:spPr>
          <p:txBody>
            <a:bodyPr wrap="square">
              <a:spAutoFit/>
            </a:bodyPr>
            <a:lstStyle/>
            <a:p>
              <a:pPr algn="ctr" defTabSz="914354" fontAlgn="base">
                <a:spcBef>
                  <a:spcPct val="0"/>
                </a:spcBef>
                <a:spcAft>
                  <a:spcPct val="0"/>
                </a:spcAft>
              </a:pPr>
              <a:r>
                <a:rPr lang="fr-FR" sz="900" dirty="0" err="1">
                  <a:solidFill>
                    <a:srgbClr val="000000"/>
                  </a:solidFill>
                  <a:highlight>
                    <a:srgbClr val="519D4C"/>
                  </a:highlight>
                  <a:latin typeface="Arial" charset="0"/>
                  <a:ea typeface="ＭＳ Ｐゴシック" charset="0"/>
                  <a:cs typeface="Arial" charset="0"/>
                </a:rPr>
                <a:t>Webserver</a:t>
              </a:r>
              <a:endParaRPr lang="fr-FR" dirty="0">
                <a:solidFill>
                  <a:srgbClr val="000000"/>
                </a:solidFill>
                <a:highlight>
                  <a:srgbClr val="519D4C"/>
                </a:highlight>
                <a:latin typeface="Arial" charset="0"/>
                <a:ea typeface="ＭＳ Ｐゴシック" charset="0"/>
                <a:cs typeface="Arial" charset="0"/>
              </a:endParaRPr>
            </a:p>
          </p:txBody>
        </p:sp>
        <p:sp>
          <p:nvSpPr>
            <p:cNvPr id="117" name="Rectangle 116">
              <a:extLst>
                <a:ext uri="{FF2B5EF4-FFF2-40B4-BE49-F238E27FC236}">
                  <a16:creationId xmlns:a16="http://schemas.microsoft.com/office/drawing/2014/main" id="{8F2C1C02-8B2E-4173-BEF5-1284CF56AF6C}"/>
                </a:ext>
              </a:extLst>
            </p:cNvPr>
            <p:cNvSpPr/>
            <p:nvPr/>
          </p:nvSpPr>
          <p:spPr>
            <a:xfrm>
              <a:off x="1765288" y="3258153"/>
              <a:ext cx="1220206" cy="230832"/>
            </a:xfrm>
            <a:prstGeom prst="rect">
              <a:avLst/>
            </a:prstGeom>
          </p:spPr>
          <p:txBody>
            <a:bodyPr wrap="square">
              <a:spAutoFit/>
            </a:bodyPr>
            <a:lstStyle/>
            <a:p>
              <a:pPr algn="ctr" defTabSz="914354" fontAlgn="base">
                <a:spcBef>
                  <a:spcPct val="0"/>
                </a:spcBef>
                <a:spcAft>
                  <a:spcPct val="0"/>
                </a:spcAft>
              </a:pPr>
              <a:r>
                <a:rPr lang="fr-FR" sz="900" dirty="0" err="1">
                  <a:solidFill>
                    <a:prstClr val="white"/>
                  </a:solidFill>
                  <a:highlight>
                    <a:srgbClr val="808080"/>
                  </a:highlight>
                  <a:latin typeface="Arial" charset="0"/>
                  <a:ea typeface="ＭＳ Ｐゴシック" charset="0"/>
                  <a:cs typeface="Arial" charset="0"/>
                </a:rPr>
                <a:t>scheduler</a:t>
              </a:r>
              <a:endParaRPr lang="fr-FR" sz="900" dirty="0">
                <a:solidFill>
                  <a:prstClr val="white"/>
                </a:solidFill>
                <a:highlight>
                  <a:srgbClr val="808080"/>
                </a:highlight>
                <a:latin typeface="Arial" charset="0"/>
                <a:ea typeface="ＭＳ Ｐゴシック" charset="0"/>
                <a:cs typeface="Arial" charset="0"/>
              </a:endParaRPr>
            </a:p>
          </p:txBody>
        </p:sp>
      </p:grpSp>
      <p:grpSp>
        <p:nvGrpSpPr>
          <p:cNvPr id="118" name="Groupe 117">
            <a:extLst>
              <a:ext uri="{FF2B5EF4-FFF2-40B4-BE49-F238E27FC236}">
                <a16:creationId xmlns:a16="http://schemas.microsoft.com/office/drawing/2014/main" id="{97C2684D-C061-473A-AECB-3A627CA45F87}"/>
              </a:ext>
            </a:extLst>
          </p:cNvPr>
          <p:cNvGrpSpPr/>
          <p:nvPr/>
        </p:nvGrpSpPr>
        <p:grpSpPr>
          <a:xfrm>
            <a:off x="2662877" y="2674635"/>
            <a:ext cx="2112895" cy="1092318"/>
            <a:chOff x="872600" y="2431555"/>
            <a:chExt cx="2112894" cy="1092318"/>
          </a:xfrm>
        </p:grpSpPr>
        <p:sp>
          <p:nvSpPr>
            <p:cNvPr id="119" name="Rectangle 118">
              <a:extLst>
                <a:ext uri="{FF2B5EF4-FFF2-40B4-BE49-F238E27FC236}">
                  <a16:creationId xmlns:a16="http://schemas.microsoft.com/office/drawing/2014/main" id="{721920F8-C234-4938-994E-CB9BA457E289}"/>
                </a:ext>
              </a:extLst>
            </p:cNvPr>
            <p:cNvSpPr/>
            <p:nvPr/>
          </p:nvSpPr>
          <p:spPr bwMode="auto">
            <a:xfrm>
              <a:off x="873040" y="2431555"/>
              <a:ext cx="2051041" cy="1092318"/>
            </a:xfrm>
            <a:prstGeom prst="rect">
              <a:avLst/>
            </a:prstGeom>
            <a:ln>
              <a:solidFill>
                <a:schemeClr val="accent5">
                  <a:lumMod val="1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54" fontAlgn="base">
                <a:spcBef>
                  <a:spcPct val="0"/>
                </a:spcBef>
                <a:spcAft>
                  <a:spcPct val="0"/>
                </a:spcAft>
              </a:pPr>
              <a:endParaRPr lang="fr-FR" dirty="0">
                <a:solidFill>
                  <a:srgbClr val="000000"/>
                </a:solidFill>
                <a:latin typeface="Arial" charset="0"/>
                <a:ea typeface="ＭＳ Ｐゴシック" charset="0"/>
                <a:cs typeface="Arial" charset="0"/>
              </a:endParaRPr>
            </a:p>
          </p:txBody>
        </p:sp>
        <p:pic>
          <p:nvPicPr>
            <p:cNvPr id="120" name="Picture 4" descr="Image result for kpi icon">
              <a:extLst>
                <a:ext uri="{FF2B5EF4-FFF2-40B4-BE49-F238E27FC236}">
                  <a16:creationId xmlns:a16="http://schemas.microsoft.com/office/drawing/2014/main" id="{3BDDA8AD-47AE-48E5-AB0F-A582345D3FD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4392"/>
            <a:stretch/>
          </p:blipFill>
          <p:spPr bwMode="auto">
            <a:xfrm>
              <a:off x="954905" y="2604972"/>
              <a:ext cx="758468" cy="573465"/>
            </a:xfrm>
            <a:prstGeom prst="rect">
              <a:avLst/>
            </a:prstGeom>
            <a:noFill/>
            <a:extLst>
              <a:ext uri="{909E8E84-426E-40DD-AFC4-6F175D3DCCD1}">
                <a14:hiddenFill xmlns:a14="http://schemas.microsoft.com/office/drawing/2010/main">
                  <a:solidFill>
                    <a:srgbClr val="FFFFFF"/>
                  </a:solidFill>
                </a14:hiddenFill>
              </a:ext>
            </a:extLst>
          </p:spPr>
        </p:pic>
        <p:pic>
          <p:nvPicPr>
            <p:cNvPr id="122" name="Graphique 121">
              <a:extLst>
                <a:ext uri="{FF2B5EF4-FFF2-40B4-BE49-F238E27FC236}">
                  <a16:creationId xmlns:a16="http://schemas.microsoft.com/office/drawing/2014/main" id="{EC0B7FC1-70CB-4A01-8503-06FCAE26C8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1585" y="2586685"/>
              <a:ext cx="713722" cy="713722"/>
            </a:xfrm>
            <a:prstGeom prst="rect">
              <a:avLst/>
            </a:prstGeom>
          </p:spPr>
        </p:pic>
        <p:sp>
          <p:nvSpPr>
            <p:cNvPr id="123" name="Rectangle 122">
              <a:extLst>
                <a:ext uri="{FF2B5EF4-FFF2-40B4-BE49-F238E27FC236}">
                  <a16:creationId xmlns:a16="http://schemas.microsoft.com/office/drawing/2014/main" id="{F90BF100-D75E-45EB-A780-CEC8F1FDABA8}"/>
                </a:ext>
              </a:extLst>
            </p:cNvPr>
            <p:cNvSpPr/>
            <p:nvPr/>
          </p:nvSpPr>
          <p:spPr>
            <a:xfrm>
              <a:off x="872600" y="3257078"/>
              <a:ext cx="913942" cy="230832"/>
            </a:xfrm>
            <a:prstGeom prst="rect">
              <a:avLst/>
            </a:prstGeom>
          </p:spPr>
          <p:txBody>
            <a:bodyPr wrap="square">
              <a:spAutoFit/>
            </a:bodyPr>
            <a:lstStyle/>
            <a:p>
              <a:pPr algn="ctr" defTabSz="914354" fontAlgn="base">
                <a:spcBef>
                  <a:spcPct val="0"/>
                </a:spcBef>
                <a:spcAft>
                  <a:spcPct val="0"/>
                </a:spcAft>
              </a:pPr>
              <a:r>
                <a:rPr lang="fr-FR" sz="900" dirty="0" err="1">
                  <a:solidFill>
                    <a:srgbClr val="000000"/>
                  </a:solidFill>
                  <a:highlight>
                    <a:srgbClr val="519D4C"/>
                  </a:highlight>
                  <a:latin typeface="Arial" charset="0"/>
                  <a:ea typeface="ＭＳ Ｐゴシック" charset="0"/>
                  <a:cs typeface="Arial" charset="0"/>
                </a:rPr>
                <a:t>Webserver</a:t>
              </a:r>
              <a:endParaRPr lang="fr-FR" dirty="0">
                <a:solidFill>
                  <a:srgbClr val="000000"/>
                </a:solidFill>
                <a:highlight>
                  <a:srgbClr val="519D4C"/>
                </a:highlight>
                <a:latin typeface="Arial" charset="0"/>
                <a:ea typeface="ＭＳ Ｐゴシック" charset="0"/>
                <a:cs typeface="Arial" charset="0"/>
              </a:endParaRPr>
            </a:p>
          </p:txBody>
        </p:sp>
        <p:sp>
          <p:nvSpPr>
            <p:cNvPr id="124" name="Rectangle 123">
              <a:extLst>
                <a:ext uri="{FF2B5EF4-FFF2-40B4-BE49-F238E27FC236}">
                  <a16:creationId xmlns:a16="http://schemas.microsoft.com/office/drawing/2014/main" id="{4BE13007-6EAE-45C6-86F0-651E50F324F9}"/>
                </a:ext>
              </a:extLst>
            </p:cNvPr>
            <p:cNvSpPr/>
            <p:nvPr/>
          </p:nvSpPr>
          <p:spPr>
            <a:xfrm>
              <a:off x="1765288" y="3258153"/>
              <a:ext cx="1220206" cy="230832"/>
            </a:xfrm>
            <a:prstGeom prst="rect">
              <a:avLst/>
            </a:prstGeom>
          </p:spPr>
          <p:txBody>
            <a:bodyPr wrap="square">
              <a:spAutoFit/>
            </a:bodyPr>
            <a:lstStyle/>
            <a:p>
              <a:pPr algn="ctr" defTabSz="914354" fontAlgn="base">
                <a:spcBef>
                  <a:spcPct val="0"/>
                </a:spcBef>
                <a:spcAft>
                  <a:spcPct val="0"/>
                </a:spcAft>
              </a:pPr>
              <a:r>
                <a:rPr lang="fr-FR" sz="900" dirty="0" err="1">
                  <a:solidFill>
                    <a:prstClr val="white"/>
                  </a:solidFill>
                  <a:highlight>
                    <a:srgbClr val="808080"/>
                  </a:highlight>
                  <a:latin typeface="Arial" charset="0"/>
                  <a:ea typeface="ＭＳ Ｐゴシック" charset="0"/>
                  <a:cs typeface="Arial" charset="0"/>
                </a:rPr>
                <a:t>scheduler</a:t>
              </a:r>
              <a:endParaRPr lang="fr-FR" sz="900" dirty="0">
                <a:solidFill>
                  <a:prstClr val="white"/>
                </a:solidFill>
                <a:highlight>
                  <a:srgbClr val="808080"/>
                </a:highlight>
                <a:latin typeface="Arial" charset="0"/>
                <a:ea typeface="ＭＳ Ｐゴシック" charset="0"/>
                <a:cs typeface="Arial" charset="0"/>
              </a:endParaRPr>
            </a:p>
          </p:txBody>
        </p:sp>
      </p:grpSp>
      <p:cxnSp>
        <p:nvCxnSpPr>
          <p:cNvPr id="125" name="Connecteur droit avec flèche 124">
            <a:extLst>
              <a:ext uri="{FF2B5EF4-FFF2-40B4-BE49-F238E27FC236}">
                <a16:creationId xmlns:a16="http://schemas.microsoft.com/office/drawing/2014/main" id="{40FFC12B-04A3-4791-9DE9-C501FA3EA03C}"/>
              </a:ext>
            </a:extLst>
          </p:cNvPr>
          <p:cNvCxnSpPr/>
          <p:nvPr/>
        </p:nvCxnSpPr>
        <p:spPr bwMode="auto">
          <a:xfrm>
            <a:off x="3361275" y="2000850"/>
            <a:ext cx="0" cy="737089"/>
          </a:xfrm>
          <a:prstGeom prst="straightConnector1">
            <a:avLst/>
          </a:prstGeom>
          <a:ln>
            <a:solidFill>
              <a:schemeClr val="tx2">
                <a:lumMod val="75000"/>
              </a:schemeClr>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2DA285AB-751F-4826-B16B-78B9EDBB5C53}"/>
              </a:ext>
            </a:extLst>
          </p:cNvPr>
          <p:cNvCxnSpPr/>
          <p:nvPr/>
        </p:nvCxnSpPr>
        <p:spPr bwMode="auto">
          <a:xfrm>
            <a:off x="3073275" y="1993808"/>
            <a:ext cx="0" cy="737089"/>
          </a:xfrm>
          <a:prstGeom prst="straightConnector1">
            <a:avLst/>
          </a:prstGeom>
          <a:ln>
            <a:solidFill>
              <a:schemeClr val="tx2">
                <a:lumMod val="75000"/>
              </a:schemeClr>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pic>
        <p:nvPicPr>
          <p:cNvPr id="127" name="Picture 4" descr="Image result for computer user png">
            <a:extLst>
              <a:ext uri="{FF2B5EF4-FFF2-40B4-BE49-F238E27FC236}">
                <a16:creationId xmlns:a16="http://schemas.microsoft.com/office/drawing/2014/main" id="{9F6C7173-38C6-4413-91F4-F9794DFB9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49934" y="954262"/>
            <a:ext cx="766495" cy="766495"/>
          </a:xfrm>
          <a:prstGeom prst="rect">
            <a:avLst/>
          </a:prstGeom>
          <a:noFill/>
          <a:extLst>
            <a:ext uri="{909E8E84-426E-40DD-AFC4-6F175D3DCCD1}">
              <a14:hiddenFill xmlns:a14="http://schemas.microsoft.com/office/drawing/2010/main">
                <a:solidFill>
                  <a:srgbClr val="FFFFFF"/>
                </a:solidFill>
              </a14:hiddenFill>
            </a:ext>
          </a:extLst>
        </p:spPr>
      </p:pic>
      <p:cxnSp>
        <p:nvCxnSpPr>
          <p:cNvPr id="130" name="Connecteur droit 129">
            <a:extLst>
              <a:ext uri="{FF2B5EF4-FFF2-40B4-BE49-F238E27FC236}">
                <a16:creationId xmlns:a16="http://schemas.microsoft.com/office/drawing/2014/main" id="{06F6BC95-333D-4E55-90CE-E39A0EDD6659}"/>
              </a:ext>
            </a:extLst>
          </p:cNvPr>
          <p:cNvCxnSpPr>
            <a:cxnSpLocks/>
          </p:cNvCxnSpPr>
          <p:nvPr/>
        </p:nvCxnSpPr>
        <p:spPr bwMode="auto">
          <a:xfrm flipV="1">
            <a:off x="3073695" y="1608333"/>
            <a:ext cx="0" cy="385475"/>
          </a:xfrm>
          <a:prstGeom prst="line">
            <a:avLst/>
          </a:prstGeom>
          <a:ln>
            <a:solidFill>
              <a:schemeClr val="tx2">
                <a:lumMod val="75000"/>
              </a:schemeClr>
            </a:solidFill>
            <a:headEnd type="none" w="med" len="med"/>
            <a:tailEnd type="non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31" name="Connecteur droit 130">
            <a:extLst>
              <a:ext uri="{FF2B5EF4-FFF2-40B4-BE49-F238E27FC236}">
                <a16:creationId xmlns:a16="http://schemas.microsoft.com/office/drawing/2014/main" id="{F47F0120-5471-422E-AC40-A6527B515FA9}"/>
              </a:ext>
            </a:extLst>
          </p:cNvPr>
          <p:cNvCxnSpPr>
            <a:cxnSpLocks/>
          </p:cNvCxnSpPr>
          <p:nvPr/>
        </p:nvCxnSpPr>
        <p:spPr bwMode="auto">
          <a:xfrm>
            <a:off x="2793387" y="2005801"/>
            <a:ext cx="577415" cy="0"/>
          </a:xfrm>
          <a:prstGeom prst="line">
            <a:avLst/>
          </a:prstGeom>
          <a:ln>
            <a:solidFill>
              <a:schemeClr val="tx2">
                <a:lumMod val="75000"/>
              </a:schemeClr>
            </a:solidFill>
            <a:headEnd type="none" w="med" len="med"/>
            <a:tailEnd type="non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grpSp>
        <p:nvGrpSpPr>
          <p:cNvPr id="132" name="Groupe 131">
            <a:extLst>
              <a:ext uri="{FF2B5EF4-FFF2-40B4-BE49-F238E27FC236}">
                <a16:creationId xmlns:a16="http://schemas.microsoft.com/office/drawing/2014/main" id="{804CAF2E-E9B3-4E17-B2C5-CF237B831949}"/>
              </a:ext>
            </a:extLst>
          </p:cNvPr>
          <p:cNvGrpSpPr/>
          <p:nvPr/>
        </p:nvGrpSpPr>
        <p:grpSpPr>
          <a:xfrm>
            <a:off x="2374377" y="2401584"/>
            <a:ext cx="2112895" cy="1092318"/>
            <a:chOff x="872600" y="2431555"/>
            <a:chExt cx="2112894" cy="1092318"/>
          </a:xfrm>
        </p:grpSpPr>
        <p:sp>
          <p:nvSpPr>
            <p:cNvPr id="133" name="Rectangle 132">
              <a:extLst>
                <a:ext uri="{FF2B5EF4-FFF2-40B4-BE49-F238E27FC236}">
                  <a16:creationId xmlns:a16="http://schemas.microsoft.com/office/drawing/2014/main" id="{72C64B92-A5B6-4812-A929-1D6C3A748241}"/>
                </a:ext>
              </a:extLst>
            </p:cNvPr>
            <p:cNvSpPr/>
            <p:nvPr/>
          </p:nvSpPr>
          <p:spPr bwMode="auto">
            <a:xfrm>
              <a:off x="873040" y="2431555"/>
              <a:ext cx="2051041" cy="1092318"/>
            </a:xfrm>
            <a:prstGeom prst="rect">
              <a:avLst/>
            </a:prstGeom>
            <a:ln>
              <a:solidFill>
                <a:schemeClr val="accent5">
                  <a:lumMod val="1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54" fontAlgn="base">
                <a:spcBef>
                  <a:spcPct val="0"/>
                </a:spcBef>
                <a:spcAft>
                  <a:spcPct val="0"/>
                </a:spcAft>
              </a:pPr>
              <a:endParaRPr lang="fr-FR" dirty="0">
                <a:solidFill>
                  <a:srgbClr val="000000"/>
                </a:solidFill>
                <a:latin typeface="Arial" charset="0"/>
                <a:ea typeface="ＭＳ Ｐゴシック" charset="0"/>
                <a:cs typeface="Arial" charset="0"/>
              </a:endParaRPr>
            </a:p>
          </p:txBody>
        </p:sp>
        <p:pic>
          <p:nvPicPr>
            <p:cNvPr id="134" name="Picture 4" descr="Image result for kpi icon">
              <a:extLst>
                <a:ext uri="{FF2B5EF4-FFF2-40B4-BE49-F238E27FC236}">
                  <a16:creationId xmlns:a16="http://schemas.microsoft.com/office/drawing/2014/main" id="{CB60BE34-3B04-4354-AE3F-5D413A9248B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4392"/>
            <a:stretch/>
          </p:blipFill>
          <p:spPr bwMode="auto">
            <a:xfrm>
              <a:off x="954905" y="2604972"/>
              <a:ext cx="758468" cy="573465"/>
            </a:xfrm>
            <a:prstGeom prst="rect">
              <a:avLst/>
            </a:prstGeom>
            <a:noFill/>
            <a:extLst>
              <a:ext uri="{909E8E84-426E-40DD-AFC4-6F175D3DCCD1}">
                <a14:hiddenFill xmlns:a14="http://schemas.microsoft.com/office/drawing/2010/main">
                  <a:solidFill>
                    <a:srgbClr val="FFFFFF"/>
                  </a:solidFill>
                </a14:hiddenFill>
              </a:ext>
            </a:extLst>
          </p:spPr>
        </p:pic>
        <p:pic>
          <p:nvPicPr>
            <p:cNvPr id="135" name="Graphique 134">
              <a:extLst>
                <a:ext uri="{FF2B5EF4-FFF2-40B4-BE49-F238E27FC236}">
                  <a16:creationId xmlns:a16="http://schemas.microsoft.com/office/drawing/2014/main" id="{C862F325-30FD-4207-9B57-BACBEC8AD1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1585" y="2586685"/>
              <a:ext cx="713722" cy="713722"/>
            </a:xfrm>
            <a:prstGeom prst="rect">
              <a:avLst/>
            </a:prstGeom>
          </p:spPr>
        </p:pic>
        <p:sp>
          <p:nvSpPr>
            <p:cNvPr id="136" name="Rectangle 135">
              <a:extLst>
                <a:ext uri="{FF2B5EF4-FFF2-40B4-BE49-F238E27FC236}">
                  <a16:creationId xmlns:a16="http://schemas.microsoft.com/office/drawing/2014/main" id="{A91F7791-ADBA-4B23-B1AE-D988EEB5C3D0}"/>
                </a:ext>
              </a:extLst>
            </p:cNvPr>
            <p:cNvSpPr/>
            <p:nvPr/>
          </p:nvSpPr>
          <p:spPr>
            <a:xfrm>
              <a:off x="872600" y="3257078"/>
              <a:ext cx="913942" cy="230832"/>
            </a:xfrm>
            <a:prstGeom prst="rect">
              <a:avLst/>
            </a:prstGeom>
          </p:spPr>
          <p:txBody>
            <a:bodyPr wrap="square">
              <a:spAutoFit/>
            </a:bodyPr>
            <a:lstStyle/>
            <a:p>
              <a:pPr algn="ctr" defTabSz="914354" fontAlgn="base">
                <a:spcBef>
                  <a:spcPct val="0"/>
                </a:spcBef>
                <a:spcAft>
                  <a:spcPct val="0"/>
                </a:spcAft>
              </a:pPr>
              <a:r>
                <a:rPr lang="fr-FR" sz="900" dirty="0" err="1">
                  <a:solidFill>
                    <a:srgbClr val="000000"/>
                  </a:solidFill>
                  <a:highlight>
                    <a:srgbClr val="519D4C"/>
                  </a:highlight>
                  <a:latin typeface="Arial" charset="0"/>
                  <a:ea typeface="ＭＳ Ｐゴシック" charset="0"/>
                  <a:cs typeface="Arial" charset="0"/>
                </a:rPr>
                <a:t>Webserver</a:t>
              </a:r>
              <a:endParaRPr lang="fr-FR" dirty="0">
                <a:solidFill>
                  <a:srgbClr val="000000"/>
                </a:solidFill>
                <a:highlight>
                  <a:srgbClr val="519D4C"/>
                </a:highlight>
                <a:latin typeface="Arial" charset="0"/>
                <a:ea typeface="ＭＳ Ｐゴシック" charset="0"/>
                <a:cs typeface="Arial" charset="0"/>
              </a:endParaRPr>
            </a:p>
          </p:txBody>
        </p:sp>
        <p:sp>
          <p:nvSpPr>
            <p:cNvPr id="139" name="Rectangle 138">
              <a:extLst>
                <a:ext uri="{FF2B5EF4-FFF2-40B4-BE49-F238E27FC236}">
                  <a16:creationId xmlns:a16="http://schemas.microsoft.com/office/drawing/2014/main" id="{CC8B8E5B-2869-41D3-9B68-80EE001E7F3A}"/>
                </a:ext>
              </a:extLst>
            </p:cNvPr>
            <p:cNvSpPr/>
            <p:nvPr/>
          </p:nvSpPr>
          <p:spPr>
            <a:xfrm>
              <a:off x="1765288" y="3258153"/>
              <a:ext cx="1220206" cy="230832"/>
            </a:xfrm>
            <a:prstGeom prst="rect">
              <a:avLst/>
            </a:prstGeom>
          </p:spPr>
          <p:txBody>
            <a:bodyPr wrap="square">
              <a:spAutoFit/>
            </a:bodyPr>
            <a:lstStyle/>
            <a:p>
              <a:pPr algn="ctr" defTabSz="914354" fontAlgn="base">
                <a:spcBef>
                  <a:spcPct val="0"/>
                </a:spcBef>
                <a:spcAft>
                  <a:spcPct val="0"/>
                </a:spcAft>
              </a:pPr>
              <a:r>
                <a:rPr lang="fr-FR" sz="900" dirty="0" err="1">
                  <a:solidFill>
                    <a:prstClr val="white"/>
                  </a:solidFill>
                  <a:highlight>
                    <a:srgbClr val="808080"/>
                  </a:highlight>
                  <a:latin typeface="Arial" charset="0"/>
                  <a:ea typeface="ＭＳ Ｐゴシック" charset="0"/>
                  <a:cs typeface="Arial" charset="0"/>
                </a:rPr>
                <a:t>scheduler</a:t>
              </a:r>
              <a:endParaRPr lang="fr-FR" sz="900" dirty="0">
                <a:solidFill>
                  <a:prstClr val="white"/>
                </a:solidFill>
                <a:highlight>
                  <a:srgbClr val="808080"/>
                </a:highlight>
                <a:latin typeface="Arial" charset="0"/>
                <a:ea typeface="ＭＳ Ｐゴシック" charset="0"/>
                <a:cs typeface="Arial" charset="0"/>
              </a:endParaRPr>
            </a:p>
          </p:txBody>
        </p:sp>
      </p:grpSp>
      <p:cxnSp>
        <p:nvCxnSpPr>
          <p:cNvPr id="140" name="Connecteur : en angle 139">
            <a:extLst>
              <a:ext uri="{FF2B5EF4-FFF2-40B4-BE49-F238E27FC236}">
                <a16:creationId xmlns:a16="http://schemas.microsoft.com/office/drawing/2014/main" id="{FF942344-FDBC-4CB5-90D5-B5718BA3EB14}"/>
              </a:ext>
            </a:extLst>
          </p:cNvPr>
          <p:cNvCxnSpPr>
            <a:cxnSpLocks/>
            <a:stCxn id="135" idx="3"/>
          </p:cNvCxnSpPr>
          <p:nvPr/>
        </p:nvCxnSpPr>
        <p:spPr bwMode="auto">
          <a:xfrm>
            <a:off x="4257084" y="2913579"/>
            <a:ext cx="73501" cy="2739868"/>
          </a:xfrm>
          <a:prstGeom prst="bentConnector3">
            <a:avLst>
              <a:gd name="adj1" fmla="val 1240393"/>
            </a:avLst>
          </a:prstGeom>
          <a:ln>
            <a:solidFill>
              <a:srgbClr val="808080"/>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41" name="Connecteur : en angle 140">
            <a:extLst>
              <a:ext uri="{FF2B5EF4-FFF2-40B4-BE49-F238E27FC236}">
                <a16:creationId xmlns:a16="http://schemas.microsoft.com/office/drawing/2014/main" id="{B409A3A3-18C5-4ED1-863F-2B14E454401A}"/>
              </a:ext>
            </a:extLst>
          </p:cNvPr>
          <p:cNvCxnSpPr>
            <a:cxnSpLocks/>
          </p:cNvCxnSpPr>
          <p:nvPr/>
        </p:nvCxnSpPr>
        <p:spPr bwMode="auto">
          <a:xfrm flipV="1">
            <a:off x="4257085" y="1421765"/>
            <a:ext cx="2656593" cy="1428315"/>
          </a:xfrm>
          <a:prstGeom prst="bentConnector3">
            <a:avLst/>
          </a:prstGeom>
          <a:ln>
            <a:solidFill>
              <a:srgbClr val="F7941D"/>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42" name="Connecteur : en angle 141">
            <a:extLst>
              <a:ext uri="{FF2B5EF4-FFF2-40B4-BE49-F238E27FC236}">
                <a16:creationId xmlns:a16="http://schemas.microsoft.com/office/drawing/2014/main" id="{E0875F0A-9534-4512-9398-1F908127F77E}"/>
              </a:ext>
            </a:extLst>
          </p:cNvPr>
          <p:cNvCxnSpPr>
            <a:cxnSpLocks/>
            <a:stCxn id="157" idx="0"/>
          </p:cNvCxnSpPr>
          <p:nvPr/>
        </p:nvCxnSpPr>
        <p:spPr bwMode="auto">
          <a:xfrm rot="16200000" flipV="1">
            <a:off x="7969805" y="1458408"/>
            <a:ext cx="1037392" cy="1234841"/>
          </a:xfrm>
          <a:prstGeom prst="bentConnector2">
            <a:avLst/>
          </a:prstGeom>
          <a:ln>
            <a:solidFill>
              <a:srgbClr val="48BBD8"/>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43" name="Connecteur : en angle 142">
            <a:extLst>
              <a:ext uri="{FF2B5EF4-FFF2-40B4-BE49-F238E27FC236}">
                <a16:creationId xmlns:a16="http://schemas.microsoft.com/office/drawing/2014/main" id="{AF7B75D3-E053-40C0-A4C8-6B5FEAE7F37F}"/>
              </a:ext>
            </a:extLst>
          </p:cNvPr>
          <p:cNvCxnSpPr>
            <a:cxnSpLocks/>
            <a:stCxn id="155" idx="0"/>
          </p:cNvCxnSpPr>
          <p:nvPr/>
        </p:nvCxnSpPr>
        <p:spPr bwMode="auto">
          <a:xfrm rot="16200000" flipV="1">
            <a:off x="8333265" y="959581"/>
            <a:ext cx="1172759" cy="2097123"/>
          </a:xfrm>
          <a:prstGeom prst="bentConnector2">
            <a:avLst/>
          </a:prstGeom>
          <a:ln>
            <a:solidFill>
              <a:srgbClr val="48BBD8"/>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44" name="Connecteur : en angle 143">
            <a:extLst>
              <a:ext uri="{FF2B5EF4-FFF2-40B4-BE49-F238E27FC236}">
                <a16:creationId xmlns:a16="http://schemas.microsoft.com/office/drawing/2014/main" id="{2045347A-BE6E-4B7D-AC44-9018F2EC5478}"/>
              </a:ext>
            </a:extLst>
          </p:cNvPr>
          <p:cNvCxnSpPr>
            <a:cxnSpLocks/>
            <a:stCxn id="156" idx="0"/>
          </p:cNvCxnSpPr>
          <p:nvPr/>
        </p:nvCxnSpPr>
        <p:spPr bwMode="auto">
          <a:xfrm rot="16200000" flipV="1">
            <a:off x="8696677" y="459869"/>
            <a:ext cx="1308215" cy="2959403"/>
          </a:xfrm>
          <a:prstGeom prst="bentConnector2">
            <a:avLst/>
          </a:prstGeom>
          <a:ln>
            <a:solidFill>
              <a:srgbClr val="48BBD8"/>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45" name="Connecteur : en angle 144">
            <a:extLst>
              <a:ext uri="{FF2B5EF4-FFF2-40B4-BE49-F238E27FC236}">
                <a16:creationId xmlns:a16="http://schemas.microsoft.com/office/drawing/2014/main" id="{78CDC930-C131-4C3C-A051-EA0A0838E048}"/>
              </a:ext>
            </a:extLst>
          </p:cNvPr>
          <p:cNvCxnSpPr>
            <a:cxnSpLocks/>
            <a:stCxn id="156" idx="1"/>
          </p:cNvCxnSpPr>
          <p:nvPr/>
        </p:nvCxnSpPr>
        <p:spPr bwMode="auto">
          <a:xfrm rot="10800000" flipV="1">
            <a:off x="4330607" y="2863676"/>
            <a:ext cx="6229877" cy="3011853"/>
          </a:xfrm>
          <a:prstGeom prst="bentConnector3">
            <a:avLst>
              <a:gd name="adj1" fmla="val 50000"/>
            </a:avLst>
          </a:prstGeom>
          <a:ln>
            <a:solidFill>
              <a:srgbClr val="7030A0"/>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46" name="Connecteur droit avec flèche 145">
            <a:extLst>
              <a:ext uri="{FF2B5EF4-FFF2-40B4-BE49-F238E27FC236}">
                <a16:creationId xmlns:a16="http://schemas.microsoft.com/office/drawing/2014/main" id="{93A917EF-C959-4999-9CDD-467EC404117B}"/>
              </a:ext>
            </a:extLst>
          </p:cNvPr>
          <p:cNvCxnSpPr/>
          <p:nvPr/>
        </p:nvCxnSpPr>
        <p:spPr bwMode="auto">
          <a:xfrm>
            <a:off x="2783860" y="1993808"/>
            <a:ext cx="0" cy="737089"/>
          </a:xfrm>
          <a:prstGeom prst="straightConnector1">
            <a:avLst/>
          </a:prstGeom>
          <a:ln>
            <a:solidFill>
              <a:schemeClr val="tx2">
                <a:lumMod val="75000"/>
              </a:schemeClr>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47" name="Connecteur : en angle 146">
            <a:extLst>
              <a:ext uri="{FF2B5EF4-FFF2-40B4-BE49-F238E27FC236}">
                <a16:creationId xmlns:a16="http://schemas.microsoft.com/office/drawing/2014/main" id="{FDFBCEA1-BA64-451D-98C3-D78AF5C91E4F}"/>
              </a:ext>
            </a:extLst>
          </p:cNvPr>
          <p:cNvCxnSpPr>
            <a:cxnSpLocks/>
            <a:stCxn id="134" idx="1"/>
          </p:cNvCxnSpPr>
          <p:nvPr/>
        </p:nvCxnSpPr>
        <p:spPr bwMode="auto">
          <a:xfrm rot="10800000" flipH="1" flipV="1">
            <a:off x="2456682" y="2861736"/>
            <a:ext cx="983735" cy="2791709"/>
          </a:xfrm>
          <a:prstGeom prst="bentConnector3">
            <a:avLst>
              <a:gd name="adj1" fmla="val -54559"/>
            </a:avLst>
          </a:prstGeom>
          <a:ln>
            <a:solidFill>
              <a:schemeClr val="tx2">
                <a:lumMod val="75000"/>
              </a:schemeClr>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48" name="ZoneTexte 147">
            <a:extLst>
              <a:ext uri="{FF2B5EF4-FFF2-40B4-BE49-F238E27FC236}">
                <a16:creationId xmlns:a16="http://schemas.microsoft.com/office/drawing/2014/main" id="{D7C5C8A2-605A-4FF9-B521-03DE56FD91F4}"/>
              </a:ext>
            </a:extLst>
          </p:cNvPr>
          <p:cNvSpPr txBox="1"/>
          <p:nvPr/>
        </p:nvSpPr>
        <p:spPr>
          <a:xfrm>
            <a:off x="3492011" y="5027373"/>
            <a:ext cx="801823" cy="230832"/>
          </a:xfrm>
          <a:prstGeom prst="rect">
            <a:avLst/>
          </a:prstGeom>
          <a:noFill/>
        </p:spPr>
        <p:txBody>
          <a:bodyPr wrap="none" rtlCol="0">
            <a:spAutoFit/>
          </a:bodyPr>
          <a:lstStyle/>
          <a:p>
            <a:pPr defTabSz="914354"/>
            <a:r>
              <a:rPr lang="fr-FR" sz="900" dirty="0">
                <a:solidFill>
                  <a:prstClr val="white"/>
                </a:solidFill>
                <a:highlight>
                  <a:srgbClr val="519D4C"/>
                </a:highlight>
                <a:latin typeface="Calibri"/>
                <a:ea typeface="ＭＳ Ｐゴシック"/>
                <a:cs typeface="Arial"/>
              </a:rPr>
              <a:t>Metadata DB</a:t>
            </a:r>
            <a:endParaRPr lang="fr-FR" dirty="0">
              <a:solidFill>
                <a:prstClr val="white"/>
              </a:solidFill>
              <a:highlight>
                <a:srgbClr val="519D4C"/>
              </a:highlight>
              <a:latin typeface="Calibri"/>
              <a:ea typeface="ＭＳ Ｐゴシック"/>
              <a:cs typeface="Arial"/>
            </a:endParaRPr>
          </a:p>
        </p:txBody>
      </p:sp>
      <p:sp>
        <p:nvSpPr>
          <p:cNvPr id="149" name="ZoneTexte 148">
            <a:extLst>
              <a:ext uri="{FF2B5EF4-FFF2-40B4-BE49-F238E27FC236}">
                <a16:creationId xmlns:a16="http://schemas.microsoft.com/office/drawing/2014/main" id="{65846EB7-1395-40C8-9FE6-1A171DE85F2C}"/>
              </a:ext>
            </a:extLst>
          </p:cNvPr>
          <p:cNvSpPr txBox="1"/>
          <p:nvPr/>
        </p:nvSpPr>
        <p:spPr>
          <a:xfrm>
            <a:off x="7074145" y="955659"/>
            <a:ext cx="498855" cy="230832"/>
          </a:xfrm>
          <a:prstGeom prst="rect">
            <a:avLst/>
          </a:prstGeom>
          <a:noFill/>
        </p:spPr>
        <p:txBody>
          <a:bodyPr wrap="none" rtlCol="0">
            <a:spAutoFit/>
          </a:bodyPr>
          <a:lstStyle/>
          <a:p>
            <a:pPr defTabSz="914354"/>
            <a:r>
              <a:rPr lang="fr-FR" sz="900" dirty="0">
                <a:solidFill>
                  <a:prstClr val="white"/>
                </a:solidFill>
                <a:highlight>
                  <a:srgbClr val="F7941D"/>
                </a:highlight>
                <a:latin typeface="Calibri"/>
                <a:ea typeface="ＭＳ Ｐゴシック"/>
                <a:cs typeface="Arial"/>
              </a:rPr>
              <a:t>Broker</a:t>
            </a:r>
            <a:endParaRPr lang="fr-FR" dirty="0">
              <a:solidFill>
                <a:prstClr val="white"/>
              </a:solidFill>
              <a:highlight>
                <a:srgbClr val="F7941D"/>
              </a:highlight>
              <a:latin typeface="Calibri"/>
              <a:ea typeface="ＭＳ Ｐゴシック"/>
              <a:cs typeface="Arial"/>
            </a:endParaRPr>
          </a:p>
        </p:txBody>
      </p:sp>
      <p:sp>
        <p:nvSpPr>
          <p:cNvPr id="151" name="ZoneTexte 150">
            <a:extLst>
              <a:ext uri="{FF2B5EF4-FFF2-40B4-BE49-F238E27FC236}">
                <a16:creationId xmlns:a16="http://schemas.microsoft.com/office/drawing/2014/main" id="{1D7815A4-1EC9-4796-AA9B-78F93A6804B4}"/>
              </a:ext>
            </a:extLst>
          </p:cNvPr>
          <p:cNvSpPr txBox="1"/>
          <p:nvPr/>
        </p:nvSpPr>
        <p:spPr>
          <a:xfrm>
            <a:off x="8636695" y="3108275"/>
            <a:ext cx="904415" cy="230832"/>
          </a:xfrm>
          <a:prstGeom prst="rect">
            <a:avLst/>
          </a:prstGeom>
          <a:noFill/>
        </p:spPr>
        <p:txBody>
          <a:bodyPr wrap="none" rtlCol="0">
            <a:spAutoFit/>
          </a:bodyPr>
          <a:lstStyle/>
          <a:p>
            <a:pPr defTabSz="914354"/>
            <a:r>
              <a:rPr lang="fr-FR" sz="900" dirty="0">
                <a:solidFill>
                  <a:prstClr val="white"/>
                </a:solidFill>
                <a:highlight>
                  <a:srgbClr val="48BBD8"/>
                </a:highlight>
                <a:latin typeface="Calibri"/>
                <a:ea typeface="ＭＳ Ｐゴシック"/>
                <a:cs typeface="Arial"/>
              </a:rPr>
              <a:t>Airflow Worker</a:t>
            </a:r>
            <a:endParaRPr lang="fr-FR" dirty="0">
              <a:solidFill>
                <a:prstClr val="white"/>
              </a:solidFill>
              <a:highlight>
                <a:srgbClr val="48BBD8"/>
              </a:highlight>
              <a:latin typeface="Calibri"/>
              <a:ea typeface="ＭＳ Ｐゴシック"/>
              <a:cs typeface="Arial"/>
            </a:endParaRPr>
          </a:p>
        </p:txBody>
      </p:sp>
      <p:sp>
        <p:nvSpPr>
          <p:cNvPr id="152" name="ZoneTexte 151">
            <a:extLst>
              <a:ext uri="{FF2B5EF4-FFF2-40B4-BE49-F238E27FC236}">
                <a16:creationId xmlns:a16="http://schemas.microsoft.com/office/drawing/2014/main" id="{4F4019A9-A9D0-4424-813D-75B513D24BCD}"/>
              </a:ext>
            </a:extLst>
          </p:cNvPr>
          <p:cNvSpPr txBox="1"/>
          <p:nvPr/>
        </p:nvSpPr>
        <p:spPr>
          <a:xfrm>
            <a:off x="9474430" y="3108275"/>
            <a:ext cx="904415" cy="230832"/>
          </a:xfrm>
          <a:prstGeom prst="rect">
            <a:avLst/>
          </a:prstGeom>
          <a:noFill/>
        </p:spPr>
        <p:txBody>
          <a:bodyPr wrap="none" rtlCol="0">
            <a:spAutoFit/>
          </a:bodyPr>
          <a:lstStyle/>
          <a:p>
            <a:pPr defTabSz="914354"/>
            <a:r>
              <a:rPr lang="fr-FR" sz="900" dirty="0">
                <a:solidFill>
                  <a:prstClr val="white"/>
                </a:solidFill>
                <a:highlight>
                  <a:srgbClr val="48BBD8"/>
                </a:highlight>
                <a:latin typeface="Calibri"/>
                <a:ea typeface="ＭＳ Ｐゴシック"/>
                <a:cs typeface="Arial"/>
              </a:rPr>
              <a:t>Airflow Worker</a:t>
            </a:r>
            <a:endParaRPr lang="fr-FR" dirty="0">
              <a:solidFill>
                <a:prstClr val="white"/>
              </a:solidFill>
              <a:highlight>
                <a:srgbClr val="48BBD8"/>
              </a:highlight>
              <a:latin typeface="Calibri"/>
              <a:ea typeface="ＭＳ Ｐゴシック"/>
              <a:cs typeface="Arial"/>
            </a:endParaRPr>
          </a:p>
        </p:txBody>
      </p:sp>
      <p:sp>
        <p:nvSpPr>
          <p:cNvPr id="153" name="ZoneTexte 152">
            <a:extLst>
              <a:ext uri="{FF2B5EF4-FFF2-40B4-BE49-F238E27FC236}">
                <a16:creationId xmlns:a16="http://schemas.microsoft.com/office/drawing/2014/main" id="{B3325017-A643-44E0-BEC8-5C9E30365436}"/>
              </a:ext>
            </a:extLst>
          </p:cNvPr>
          <p:cNvSpPr txBox="1"/>
          <p:nvPr/>
        </p:nvSpPr>
        <p:spPr>
          <a:xfrm>
            <a:off x="10386279" y="3101085"/>
            <a:ext cx="904415" cy="230832"/>
          </a:xfrm>
          <a:prstGeom prst="rect">
            <a:avLst/>
          </a:prstGeom>
          <a:noFill/>
        </p:spPr>
        <p:txBody>
          <a:bodyPr wrap="none" rtlCol="0">
            <a:spAutoFit/>
          </a:bodyPr>
          <a:lstStyle/>
          <a:p>
            <a:pPr defTabSz="914354"/>
            <a:r>
              <a:rPr lang="fr-FR" sz="900" dirty="0">
                <a:solidFill>
                  <a:prstClr val="white"/>
                </a:solidFill>
                <a:highlight>
                  <a:srgbClr val="48BBD8"/>
                </a:highlight>
                <a:latin typeface="Calibri"/>
                <a:ea typeface="ＭＳ Ｐゴシック"/>
                <a:cs typeface="Arial"/>
              </a:rPr>
              <a:t>Airflow Worker</a:t>
            </a:r>
            <a:endParaRPr lang="fr-FR" dirty="0">
              <a:solidFill>
                <a:prstClr val="white"/>
              </a:solidFill>
              <a:highlight>
                <a:srgbClr val="48BBD8"/>
              </a:highlight>
              <a:latin typeface="Calibri"/>
              <a:ea typeface="ＭＳ Ｐゴシック"/>
              <a:cs typeface="Arial"/>
            </a:endParaRPr>
          </a:p>
        </p:txBody>
      </p:sp>
      <p:sp>
        <p:nvSpPr>
          <p:cNvPr id="154" name="ZoneTexte 153">
            <a:extLst>
              <a:ext uri="{FF2B5EF4-FFF2-40B4-BE49-F238E27FC236}">
                <a16:creationId xmlns:a16="http://schemas.microsoft.com/office/drawing/2014/main" id="{A441214D-2C81-46BF-8EB8-B59BBE8353EE}"/>
              </a:ext>
            </a:extLst>
          </p:cNvPr>
          <p:cNvSpPr txBox="1"/>
          <p:nvPr/>
        </p:nvSpPr>
        <p:spPr>
          <a:xfrm>
            <a:off x="3472660" y="6198556"/>
            <a:ext cx="740908" cy="230832"/>
          </a:xfrm>
          <a:prstGeom prst="rect">
            <a:avLst/>
          </a:prstGeom>
          <a:noFill/>
        </p:spPr>
        <p:txBody>
          <a:bodyPr wrap="none" rtlCol="0">
            <a:spAutoFit/>
          </a:bodyPr>
          <a:lstStyle/>
          <a:p>
            <a:pPr defTabSz="914354"/>
            <a:r>
              <a:rPr lang="fr-FR" sz="900" dirty="0">
                <a:solidFill>
                  <a:prstClr val="white"/>
                </a:solidFill>
                <a:highlight>
                  <a:srgbClr val="6F71AE"/>
                </a:highlight>
                <a:latin typeface="Calibri"/>
                <a:ea typeface="ＭＳ Ｐゴシック"/>
                <a:cs typeface="Arial"/>
              </a:rPr>
              <a:t>Backend DB</a:t>
            </a:r>
            <a:endParaRPr lang="fr-FR" dirty="0">
              <a:solidFill>
                <a:prstClr val="white"/>
              </a:solidFill>
              <a:highlight>
                <a:srgbClr val="6F71AE"/>
              </a:highlight>
              <a:latin typeface="Calibri"/>
              <a:ea typeface="ＭＳ Ｐゴシック"/>
              <a:cs typeface="Arial"/>
            </a:endParaRPr>
          </a:p>
        </p:txBody>
      </p:sp>
      <p:pic>
        <p:nvPicPr>
          <p:cNvPr id="155" name="Image 154">
            <a:extLst>
              <a:ext uri="{FF2B5EF4-FFF2-40B4-BE49-F238E27FC236}">
                <a16:creationId xmlns:a16="http://schemas.microsoft.com/office/drawing/2014/main" id="{D84EE12E-DFD5-4631-8D69-1797D2297392}"/>
              </a:ext>
            </a:extLst>
          </p:cNvPr>
          <p:cNvPicPr>
            <a:picLocks noChangeAspect="1"/>
          </p:cNvPicPr>
          <p:nvPr/>
        </p:nvPicPr>
        <p:blipFill>
          <a:blip r:embed="rId10"/>
          <a:stretch>
            <a:fillRect/>
          </a:stretch>
        </p:blipFill>
        <p:spPr>
          <a:xfrm>
            <a:off x="9698203" y="2594523"/>
            <a:ext cx="540000" cy="540000"/>
          </a:xfrm>
          <a:prstGeom prst="rect">
            <a:avLst/>
          </a:prstGeom>
        </p:spPr>
      </p:pic>
      <p:pic>
        <p:nvPicPr>
          <p:cNvPr id="156" name="Image 155">
            <a:extLst>
              <a:ext uri="{FF2B5EF4-FFF2-40B4-BE49-F238E27FC236}">
                <a16:creationId xmlns:a16="http://schemas.microsoft.com/office/drawing/2014/main" id="{80F8B284-BBD1-47ED-B142-8F7189FC4647}"/>
              </a:ext>
            </a:extLst>
          </p:cNvPr>
          <p:cNvPicPr>
            <a:picLocks noChangeAspect="1"/>
          </p:cNvPicPr>
          <p:nvPr/>
        </p:nvPicPr>
        <p:blipFill>
          <a:blip r:embed="rId10"/>
          <a:stretch>
            <a:fillRect/>
          </a:stretch>
        </p:blipFill>
        <p:spPr>
          <a:xfrm>
            <a:off x="10560483" y="2593676"/>
            <a:ext cx="540000" cy="540000"/>
          </a:xfrm>
          <a:prstGeom prst="rect">
            <a:avLst/>
          </a:prstGeom>
        </p:spPr>
      </p:pic>
      <p:pic>
        <p:nvPicPr>
          <p:cNvPr id="157" name="Image 156">
            <a:extLst>
              <a:ext uri="{FF2B5EF4-FFF2-40B4-BE49-F238E27FC236}">
                <a16:creationId xmlns:a16="http://schemas.microsoft.com/office/drawing/2014/main" id="{880495C1-6ABA-4B1D-8C46-150E155E375A}"/>
              </a:ext>
            </a:extLst>
          </p:cNvPr>
          <p:cNvPicPr>
            <a:picLocks noChangeAspect="1"/>
          </p:cNvPicPr>
          <p:nvPr/>
        </p:nvPicPr>
        <p:blipFill>
          <a:blip r:embed="rId10"/>
          <a:stretch>
            <a:fillRect/>
          </a:stretch>
        </p:blipFill>
        <p:spPr>
          <a:xfrm>
            <a:off x="8835921" y="2594523"/>
            <a:ext cx="540000" cy="540000"/>
          </a:xfrm>
          <a:prstGeom prst="rect">
            <a:avLst/>
          </a:prstGeom>
        </p:spPr>
      </p:pic>
      <p:pic>
        <p:nvPicPr>
          <p:cNvPr id="158" name="Picture 2" descr="Image result for subscribe png">
            <a:extLst>
              <a:ext uri="{FF2B5EF4-FFF2-40B4-BE49-F238E27FC236}">
                <a16:creationId xmlns:a16="http://schemas.microsoft.com/office/drawing/2014/main" id="{2EF18C19-3D0E-4F0C-94B1-0053D0D7F28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6200000">
            <a:off x="5082683" y="4133336"/>
            <a:ext cx="168941" cy="168941"/>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Image result for subscribe png">
            <a:extLst>
              <a:ext uri="{FF2B5EF4-FFF2-40B4-BE49-F238E27FC236}">
                <a16:creationId xmlns:a16="http://schemas.microsoft.com/office/drawing/2014/main" id="{C9C9FE19-7533-4593-8696-F5BF2C65443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6200000">
            <a:off x="5082040" y="4251492"/>
            <a:ext cx="168941" cy="168941"/>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Image result for subscribe png">
            <a:extLst>
              <a:ext uri="{FF2B5EF4-FFF2-40B4-BE49-F238E27FC236}">
                <a16:creationId xmlns:a16="http://schemas.microsoft.com/office/drawing/2014/main" id="{FE214605-AFBE-43C5-B3F0-4573513812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6200000">
            <a:off x="5082040" y="4370028"/>
            <a:ext cx="168941" cy="168941"/>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Image result for subscribe png">
            <a:extLst>
              <a:ext uri="{FF2B5EF4-FFF2-40B4-BE49-F238E27FC236}">
                <a16:creationId xmlns:a16="http://schemas.microsoft.com/office/drawing/2014/main" id="{95806224-A8F2-4109-A7B8-0709AB6511CF}"/>
              </a:ext>
            </a:extLst>
          </p:cNvPr>
          <p:cNvPicPr>
            <a:picLocks noChangeAspect="1" noChangeArrowheads="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100559" y="1486620"/>
            <a:ext cx="168941" cy="168941"/>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Image result for subscribe png">
            <a:extLst>
              <a:ext uri="{FF2B5EF4-FFF2-40B4-BE49-F238E27FC236}">
                <a16:creationId xmlns:a16="http://schemas.microsoft.com/office/drawing/2014/main" id="{DE4E6788-3EED-414C-A6CC-6A71328C5BCB}"/>
              </a:ext>
            </a:extLst>
          </p:cNvPr>
          <p:cNvPicPr>
            <a:picLocks noChangeAspect="1" noChangeArrowheads="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336736" y="1330072"/>
            <a:ext cx="168941" cy="168941"/>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Image result for subscribe png">
            <a:extLst>
              <a:ext uri="{FF2B5EF4-FFF2-40B4-BE49-F238E27FC236}">
                <a16:creationId xmlns:a16="http://schemas.microsoft.com/office/drawing/2014/main" id="{A52BF7E5-4B00-469B-97CE-3BFF3B76F217}"/>
              </a:ext>
            </a:extLst>
          </p:cNvPr>
          <p:cNvPicPr>
            <a:picLocks noChangeAspect="1" noChangeArrowheads="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569819" y="1200571"/>
            <a:ext cx="168941" cy="168941"/>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2" descr="_images/pin_large.png">
            <a:extLst>
              <a:ext uri="{FF2B5EF4-FFF2-40B4-BE49-F238E27FC236}">
                <a16:creationId xmlns:a16="http://schemas.microsoft.com/office/drawing/2014/main" id="{765A999F-5C85-4B3A-BD61-4B2C2EB19CA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78841" y="2245500"/>
            <a:ext cx="379323" cy="379323"/>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2" descr="_images/pin_large.png">
            <a:extLst>
              <a:ext uri="{FF2B5EF4-FFF2-40B4-BE49-F238E27FC236}">
                <a16:creationId xmlns:a16="http://schemas.microsoft.com/office/drawing/2014/main" id="{9544ADB8-9ABC-4B96-830C-52FAF77412C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76721" y="2499857"/>
            <a:ext cx="379323" cy="379323"/>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2" descr="_images/pin_large.png">
            <a:extLst>
              <a:ext uri="{FF2B5EF4-FFF2-40B4-BE49-F238E27FC236}">
                <a16:creationId xmlns:a16="http://schemas.microsoft.com/office/drawing/2014/main" id="{588C2537-AB09-4D86-BB8A-C86C114EE17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34608" y="2734813"/>
            <a:ext cx="379323" cy="379323"/>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2" descr="_images/pin_large.png">
            <a:extLst>
              <a:ext uri="{FF2B5EF4-FFF2-40B4-BE49-F238E27FC236}">
                <a16:creationId xmlns:a16="http://schemas.microsoft.com/office/drawing/2014/main" id="{6D2D8982-2042-44A9-9DCA-6A6863BA7BE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28148" y="2685369"/>
            <a:ext cx="379323" cy="379323"/>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2" descr="_images/pin_large.png">
            <a:extLst>
              <a:ext uri="{FF2B5EF4-FFF2-40B4-BE49-F238E27FC236}">
                <a16:creationId xmlns:a16="http://schemas.microsoft.com/office/drawing/2014/main" id="{EB73A094-E366-4DBC-B511-78DA08F2B6F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81649" y="2672076"/>
            <a:ext cx="379323" cy="379323"/>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_images/pin_large.png">
            <a:extLst>
              <a:ext uri="{FF2B5EF4-FFF2-40B4-BE49-F238E27FC236}">
                <a16:creationId xmlns:a16="http://schemas.microsoft.com/office/drawing/2014/main" id="{73F53098-9B25-4BD0-9FDA-9E610B3613F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35208" y="2682405"/>
            <a:ext cx="379323" cy="379323"/>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4" descr="Image result for postgres">
            <a:extLst>
              <a:ext uri="{FF2B5EF4-FFF2-40B4-BE49-F238E27FC236}">
                <a16:creationId xmlns:a16="http://schemas.microsoft.com/office/drawing/2014/main" id="{66CFF4B2-EFD8-4257-AEC1-166AFF4C783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92872" y="5336385"/>
            <a:ext cx="890169" cy="818955"/>
          </a:xfrm>
          <a:prstGeom prst="rect">
            <a:avLst/>
          </a:prstGeom>
          <a:noFill/>
          <a:extLst>
            <a:ext uri="{909E8E84-426E-40DD-AFC4-6F175D3DCCD1}">
              <a14:hiddenFill xmlns:a14="http://schemas.microsoft.com/office/drawing/2010/main">
                <a:solidFill>
                  <a:srgbClr val="FFFFFF"/>
                </a:solidFill>
              </a14:hiddenFill>
            </a:ext>
          </a:extLst>
        </p:spPr>
      </p:pic>
      <p:pic>
        <p:nvPicPr>
          <p:cNvPr id="172" name="Image 171">
            <a:extLst>
              <a:ext uri="{FF2B5EF4-FFF2-40B4-BE49-F238E27FC236}">
                <a16:creationId xmlns:a16="http://schemas.microsoft.com/office/drawing/2014/main" id="{CF613B93-F309-4364-8D6C-F4C71F0F32D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45472" y="1645923"/>
            <a:ext cx="921621" cy="455051"/>
          </a:xfrm>
          <a:prstGeom prst="rect">
            <a:avLst/>
          </a:prstGeom>
        </p:spPr>
      </p:pic>
    </p:spTree>
    <p:custDataLst>
      <p:tags r:id="rId1"/>
    </p:custDataLst>
    <p:extLst>
      <p:ext uri="{BB962C8B-B14F-4D97-AF65-F5344CB8AC3E}">
        <p14:creationId xmlns:p14="http://schemas.microsoft.com/office/powerpoint/2010/main" val="211997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fade">
                                      <p:cBhvr>
                                        <p:cTn id="27" dur="500"/>
                                        <p:tgtEl>
                                          <p:spTgt spid="13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fade">
                                      <p:cBhvr>
                                        <p:cTn id="35" dur="500"/>
                                        <p:tgtEl>
                                          <p:spTgt spid="101"/>
                                        </p:tgtEl>
                                      </p:cBhvr>
                                    </p:animEffect>
                                  </p:childTnLst>
                                </p:cTn>
                              </p:par>
                            </p:childTnLst>
                          </p:cTn>
                        </p:par>
                        <p:par>
                          <p:cTn id="36" fill="hold">
                            <p:stCondLst>
                              <p:cond delay="1500"/>
                            </p:stCondLst>
                            <p:childTnLst>
                              <p:par>
                                <p:cTn id="37" presetID="31" presetClass="entr" presetSubtype="0" fill="hold" nodeType="afterEffect">
                                  <p:stCondLst>
                                    <p:cond delay="0"/>
                                  </p:stCondLst>
                                  <p:childTnLst>
                                    <p:set>
                                      <p:cBhvr>
                                        <p:cTn id="38" dur="1" fill="hold">
                                          <p:stCondLst>
                                            <p:cond delay="0"/>
                                          </p:stCondLst>
                                        </p:cTn>
                                        <p:tgtEl>
                                          <p:spTgt spid="164"/>
                                        </p:tgtEl>
                                        <p:attrNameLst>
                                          <p:attrName>style.visibility</p:attrName>
                                        </p:attrNameLst>
                                      </p:cBhvr>
                                      <p:to>
                                        <p:strVal val="visible"/>
                                      </p:to>
                                    </p:set>
                                    <p:anim calcmode="lin" valueType="num">
                                      <p:cBhvr>
                                        <p:cTn id="39" dur="1000" fill="hold"/>
                                        <p:tgtEl>
                                          <p:spTgt spid="164"/>
                                        </p:tgtEl>
                                        <p:attrNameLst>
                                          <p:attrName>ppt_w</p:attrName>
                                        </p:attrNameLst>
                                      </p:cBhvr>
                                      <p:tavLst>
                                        <p:tav tm="0">
                                          <p:val>
                                            <p:fltVal val="0"/>
                                          </p:val>
                                        </p:tav>
                                        <p:tav tm="100000">
                                          <p:val>
                                            <p:strVal val="#ppt_w"/>
                                          </p:val>
                                        </p:tav>
                                      </p:tavLst>
                                    </p:anim>
                                    <p:anim calcmode="lin" valueType="num">
                                      <p:cBhvr>
                                        <p:cTn id="40" dur="1000" fill="hold"/>
                                        <p:tgtEl>
                                          <p:spTgt spid="164"/>
                                        </p:tgtEl>
                                        <p:attrNameLst>
                                          <p:attrName>ppt_h</p:attrName>
                                        </p:attrNameLst>
                                      </p:cBhvr>
                                      <p:tavLst>
                                        <p:tav tm="0">
                                          <p:val>
                                            <p:fltVal val="0"/>
                                          </p:val>
                                        </p:tav>
                                        <p:tav tm="100000">
                                          <p:val>
                                            <p:strVal val="#ppt_h"/>
                                          </p:val>
                                        </p:tav>
                                      </p:tavLst>
                                    </p:anim>
                                    <p:anim calcmode="lin" valueType="num">
                                      <p:cBhvr>
                                        <p:cTn id="41" dur="1000" fill="hold"/>
                                        <p:tgtEl>
                                          <p:spTgt spid="164"/>
                                        </p:tgtEl>
                                        <p:attrNameLst>
                                          <p:attrName>style.rotation</p:attrName>
                                        </p:attrNameLst>
                                      </p:cBhvr>
                                      <p:tavLst>
                                        <p:tav tm="0">
                                          <p:val>
                                            <p:fltVal val="90"/>
                                          </p:val>
                                        </p:tav>
                                        <p:tav tm="100000">
                                          <p:val>
                                            <p:fltVal val="0"/>
                                          </p:val>
                                        </p:tav>
                                      </p:tavLst>
                                    </p:anim>
                                    <p:animEffect transition="in" filter="fade">
                                      <p:cBhvr>
                                        <p:cTn id="42" dur="1000"/>
                                        <p:tgtEl>
                                          <p:spTgt spid="164"/>
                                        </p:tgtEl>
                                      </p:cBhvr>
                                    </p:animEffect>
                                  </p:childTnLst>
                                </p:cTn>
                              </p:par>
                            </p:childTnLst>
                          </p:cTn>
                        </p:par>
                        <p:par>
                          <p:cTn id="43" fill="hold">
                            <p:stCondLst>
                              <p:cond delay="2500"/>
                            </p:stCondLst>
                            <p:childTnLst>
                              <p:par>
                                <p:cTn id="44" presetID="31" presetClass="entr" presetSubtype="0" fill="hold" nodeType="afterEffect">
                                  <p:stCondLst>
                                    <p:cond delay="0"/>
                                  </p:stCondLst>
                                  <p:childTnLst>
                                    <p:set>
                                      <p:cBhvr>
                                        <p:cTn id="45" dur="1" fill="hold">
                                          <p:stCondLst>
                                            <p:cond delay="0"/>
                                          </p:stCondLst>
                                        </p:cTn>
                                        <p:tgtEl>
                                          <p:spTgt spid="165"/>
                                        </p:tgtEl>
                                        <p:attrNameLst>
                                          <p:attrName>style.visibility</p:attrName>
                                        </p:attrNameLst>
                                      </p:cBhvr>
                                      <p:to>
                                        <p:strVal val="visible"/>
                                      </p:to>
                                    </p:set>
                                    <p:anim calcmode="lin" valueType="num">
                                      <p:cBhvr>
                                        <p:cTn id="46" dur="1000" fill="hold"/>
                                        <p:tgtEl>
                                          <p:spTgt spid="165"/>
                                        </p:tgtEl>
                                        <p:attrNameLst>
                                          <p:attrName>ppt_w</p:attrName>
                                        </p:attrNameLst>
                                      </p:cBhvr>
                                      <p:tavLst>
                                        <p:tav tm="0">
                                          <p:val>
                                            <p:fltVal val="0"/>
                                          </p:val>
                                        </p:tav>
                                        <p:tav tm="100000">
                                          <p:val>
                                            <p:strVal val="#ppt_w"/>
                                          </p:val>
                                        </p:tav>
                                      </p:tavLst>
                                    </p:anim>
                                    <p:anim calcmode="lin" valueType="num">
                                      <p:cBhvr>
                                        <p:cTn id="47" dur="1000" fill="hold"/>
                                        <p:tgtEl>
                                          <p:spTgt spid="165"/>
                                        </p:tgtEl>
                                        <p:attrNameLst>
                                          <p:attrName>ppt_h</p:attrName>
                                        </p:attrNameLst>
                                      </p:cBhvr>
                                      <p:tavLst>
                                        <p:tav tm="0">
                                          <p:val>
                                            <p:fltVal val="0"/>
                                          </p:val>
                                        </p:tav>
                                        <p:tav tm="100000">
                                          <p:val>
                                            <p:strVal val="#ppt_h"/>
                                          </p:val>
                                        </p:tav>
                                      </p:tavLst>
                                    </p:anim>
                                    <p:anim calcmode="lin" valueType="num">
                                      <p:cBhvr>
                                        <p:cTn id="48" dur="1000" fill="hold"/>
                                        <p:tgtEl>
                                          <p:spTgt spid="165"/>
                                        </p:tgtEl>
                                        <p:attrNameLst>
                                          <p:attrName>style.rotation</p:attrName>
                                        </p:attrNameLst>
                                      </p:cBhvr>
                                      <p:tavLst>
                                        <p:tav tm="0">
                                          <p:val>
                                            <p:fltVal val="90"/>
                                          </p:val>
                                        </p:tav>
                                        <p:tav tm="100000">
                                          <p:val>
                                            <p:fltVal val="0"/>
                                          </p:val>
                                        </p:tav>
                                      </p:tavLst>
                                    </p:anim>
                                    <p:animEffect transition="in" filter="fade">
                                      <p:cBhvr>
                                        <p:cTn id="49" dur="1000"/>
                                        <p:tgtEl>
                                          <p:spTgt spid="165"/>
                                        </p:tgtEl>
                                      </p:cBhvr>
                                    </p:animEffect>
                                  </p:childTnLst>
                                </p:cTn>
                              </p:par>
                            </p:childTnLst>
                          </p:cTn>
                        </p:par>
                        <p:par>
                          <p:cTn id="50" fill="hold">
                            <p:stCondLst>
                              <p:cond delay="3500"/>
                            </p:stCondLst>
                            <p:childTnLst>
                              <p:par>
                                <p:cTn id="51" presetID="31" presetClass="entr" presetSubtype="0" fill="hold" nodeType="afterEffect">
                                  <p:stCondLst>
                                    <p:cond delay="0"/>
                                  </p:stCondLst>
                                  <p:childTnLst>
                                    <p:set>
                                      <p:cBhvr>
                                        <p:cTn id="52" dur="1" fill="hold">
                                          <p:stCondLst>
                                            <p:cond delay="0"/>
                                          </p:stCondLst>
                                        </p:cTn>
                                        <p:tgtEl>
                                          <p:spTgt spid="166"/>
                                        </p:tgtEl>
                                        <p:attrNameLst>
                                          <p:attrName>style.visibility</p:attrName>
                                        </p:attrNameLst>
                                      </p:cBhvr>
                                      <p:to>
                                        <p:strVal val="visible"/>
                                      </p:to>
                                    </p:set>
                                    <p:anim calcmode="lin" valueType="num">
                                      <p:cBhvr>
                                        <p:cTn id="53" dur="1000" fill="hold"/>
                                        <p:tgtEl>
                                          <p:spTgt spid="166"/>
                                        </p:tgtEl>
                                        <p:attrNameLst>
                                          <p:attrName>ppt_w</p:attrName>
                                        </p:attrNameLst>
                                      </p:cBhvr>
                                      <p:tavLst>
                                        <p:tav tm="0">
                                          <p:val>
                                            <p:fltVal val="0"/>
                                          </p:val>
                                        </p:tav>
                                        <p:tav tm="100000">
                                          <p:val>
                                            <p:strVal val="#ppt_w"/>
                                          </p:val>
                                        </p:tav>
                                      </p:tavLst>
                                    </p:anim>
                                    <p:anim calcmode="lin" valueType="num">
                                      <p:cBhvr>
                                        <p:cTn id="54" dur="1000" fill="hold"/>
                                        <p:tgtEl>
                                          <p:spTgt spid="166"/>
                                        </p:tgtEl>
                                        <p:attrNameLst>
                                          <p:attrName>ppt_h</p:attrName>
                                        </p:attrNameLst>
                                      </p:cBhvr>
                                      <p:tavLst>
                                        <p:tav tm="0">
                                          <p:val>
                                            <p:fltVal val="0"/>
                                          </p:val>
                                        </p:tav>
                                        <p:tav tm="100000">
                                          <p:val>
                                            <p:strVal val="#ppt_h"/>
                                          </p:val>
                                        </p:tav>
                                      </p:tavLst>
                                    </p:anim>
                                    <p:anim calcmode="lin" valueType="num">
                                      <p:cBhvr>
                                        <p:cTn id="55" dur="1000" fill="hold"/>
                                        <p:tgtEl>
                                          <p:spTgt spid="166"/>
                                        </p:tgtEl>
                                        <p:attrNameLst>
                                          <p:attrName>style.rotation</p:attrName>
                                        </p:attrNameLst>
                                      </p:cBhvr>
                                      <p:tavLst>
                                        <p:tav tm="0">
                                          <p:val>
                                            <p:fltVal val="90"/>
                                          </p:val>
                                        </p:tav>
                                        <p:tav tm="100000">
                                          <p:val>
                                            <p:fltVal val="0"/>
                                          </p:val>
                                        </p:tav>
                                      </p:tavLst>
                                    </p:anim>
                                    <p:animEffect transition="in" filter="fade">
                                      <p:cBhvr>
                                        <p:cTn id="56" dur="1000"/>
                                        <p:tgtEl>
                                          <p:spTgt spid="16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7"/>
                                        </p:tgtEl>
                                        <p:attrNameLst>
                                          <p:attrName>style.visibility</p:attrName>
                                        </p:attrNameLst>
                                      </p:cBhvr>
                                      <p:to>
                                        <p:strVal val="visible"/>
                                      </p:to>
                                    </p:set>
                                    <p:animEffect transition="in" filter="fade">
                                      <p:cBhvr>
                                        <p:cTn id="61" dur="500"/>
                                        <p:tgtEl>
                                          <p:spTgt spid="147"/>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48"/>
                                        </p:tgtEl>
                                        <p:attrNameLst>
                                          <p:attrName>style.visibility</p:attrName>
                                        </p:attrNameLst>
                                      </p:cBhvr>
                                      <p:to>
                                        <p:strVal val="visible"/>
                                      </p:to>
                                    </p:set>
                                    <p:animEffect transition="in" filter="fade">
                                      <p:cBhvr>
                                        <p:cTn id="65" dur="500"/>
                                        <p:tgtEl>
                                          <p:spTgt spid="148"/>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170"/>
                                        </p:tgtEl>
                                        <p:attrNameLst>
                                          <p:attrName>style.visibility</p:attrName>
                                        </p:attrNameLst>
                                      </p:cBhvr>
                                      <p:to>
                                        <p:strVal val="visible"/>
                                      </p:to>
                                    </p:set>
                                    <p:animEffect transition="in" filter="fade">
                                      <p:cBhvr>
                                        <p:cTn id="69" dur="500"/>
                                        <p:tgtEl>
                                          <p:spTgt spid="17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140"/>
                                        </p:tgtEl>
                                        <p:attrNameLst>
                                          <p:attrName>style.visibility</p:attrName>
                                        </p:attrNameLst>
                                      </p:cBhvr>
                                      <p:to>
                                        <p:strVal val="visible"/>
                                      </p:to>
                                    </p:set>
                                    <p:animEffect transition="in" filter="wipe(up)">
                                      <p:cBhvr>
                                        <p:cTn id="74" dur="500"/>
                                        <p:tgtEl>
                                          <p:spTgt spid="140"/>
                                        </p:tgtEl>
                                      </p:cBhvr>
                                    </p:animEffect>
                                  </p:childTnLst>
                                </p:cTn>
                              </p:par>
                            </p:childTnLst>
                          </p:cTn>
                        </p:par>
                        <p:par>
                          <p:cTn id="75" fill="hold">
                            <p:stCondLst>
                              <p:cond delay="500"/>
                            </p:stCondLst>
                            <p:childTnLst>
                              <p:par>
                                <p:cTn id="76" presetID="42" presetClass="entr" presetSubtype="0" fill="hold" nodeType="afterEffect">
                                  <p:stCondLst>
                                    <p:cond delay="0"/>
                                  </p:stCondLst>
                                  <p:childTnLst>
                                    <p:set>
                                      <p:cBhvr>
                                        <p:cTn id="77" dur="1" fill="hold">
                                          <p:stCondLst>
                                            <p:cond delay="0"/>
                                          </p:stCondLst>
                                        </p:cTn>
                                        <p:tgtEl>
                                          <p:spTgt spid="158"/>
                                        </p:tgtEl>
                                        <p:attrNameLst>
                                          <p:attrName>style.visibility</p:attrName>
                                        </p:attrNameLst>
                                      </p:cBhvr>
                                      <p:to>
                                        <p:strVal val="visible"/>
                                      </p:to>
                                    </p:set>
                                    <p:animEffect transition="in" filter="fade">
                                      <p:cBhvr>
                                        <p:cTn id="78" dur="1000"/>
                                        <p:tgtEl>
                                          <p:spTgt spid="158"/>
                                        </p:tgtEl>
                                      </p:cBhvr>
                                    </p:animEffect>
                                    <p:anim calcmode="lin" valueType="num">
                                      <p:cBhvr>
                                        <p:cTn id="79" dur="1000" fill="hold"/>
                                        <p:tgtEl>
                                          <p:spTgt spid="158"/>
                                        </p:tgtEl>
                                        <p:attrNameLst>
                                          <p:attrName>ppt_x</p:attrName>
                                        </p:attrNameLst>
                                      </p:cBhvr>
                                      <p:tavLst>
                                        <p:tav tm="0">
                                          <p:val>
                                            <p:strVal val="#ppt_x"/>
                                          </p:val>
                                        </p:tav>
                                        <p:tav tm="100000">
                                          <p:val>
                                            <p:strVal val="#ppt_x"/>
                                          </p:val>
                                        </p:tav>
                                      </p:tavLst>
                                    </p:anim>
                                    <p:anim calcmode="lin" valueType="num">
                                      <p:cBhvr>
                                        <p:cTn id="80" dur="1000" fill="hold"/>
                                        <p:tgtEl>
                                          <p:spTgt spid="158"/>
                                        </p:tgtEl>
                                        <p:attrNameLst>
                                          <p:attrName>ppt_y</p:attrName>
                                        </p:attrNameLst>
                                      </p:cBhvr>
                                      <p:tavLst>
                                        <p:tav tm="0">
                                          <p:val>
                                            <p:strVal val="#ppt_y+.1"/>
                                          </p:val>
                                        </p:tav>
                                        <p:tav tm="100000">
                                          <p:val>
                                            <p:strVal val="#ppt_y"/>
                                          </p:val>
                                        </p:tav>
                                      </p:tavLst>
                                    </p:anim>
                                  </p:childTnLst>
                                </p:cTn>
                              </p:par>
                            </p:childTnLst>
                          </p:cTn>
                        </p:par>
                        <p:par>
                          <p:cTn id="81" fill="hold">
                            <p:stCondLst>
                              <p:cond delay="1500"/>
                            </p:stCondLst>
                            <p:childTnLst>
                              <p:par>
                                <p:cTn id="82" presetID="42" presetClass="entr" presetSubtype="0" fill="hold" nodeType="afterEffect">
                                  <p:stCondLst>
                                    <p:cond delay="0"/>
                                  </p:stCondLst>
                                  <p:childTnLst>
                                    <p:set>
                                      <p:cBhvr>
                                        <p:cTn id="83" dur="1" fill="hold">
                                          <p:stCondLst>
                                            <p:cond delay="0"/>
                                          </p:stCondLst>
                                        </p:cTn>
                                        <p:tgtEl>
                                          <p:spTgt spid="159"/>
                                        </p:tgtEl>
                                        <p:attrNameLst>
                                          <p:attrName>style.visibility</p:attrName>
                                        </p:attrNameLst>
                                      </p:cBhvr>
                                      <p:to>
                                        <p:strVal val="visible"/>
                                      </p:to>
                                    </p:set>
                                    <p:animEffect transition="in" filter="fade">
                                      <p:cBhvr>
                                        <p:cTn id="84" dur="1000"/>
                                        <p:tgtEl>
                                          <p:spTgt spid="159"/>
                                        </p:tgtEl>
                                      </p:cBhvr>
                                    </p:animEffect>
                                    <p:anim calcmode="lin" valueType="num">
                                      <p:cBhvr>
                                        <p:cTn id="85" dur="1000" fill="hold"/>
                                        <p:tgtEl>
                                          <p:spTgt spid="159"/>
                                        </p:tgtEl>
                                        <p:attrNameLst>
                                          <p:attrName>ppt_x</p:attrName>
                                        </p:attrNameLst>
                                      </p:cBhvr>
                                      <p:tavLst>
                                        <p:tav tm="0">
                                          <p:val>
                                            <p:strVal val="#ppt_x"/>
                                          </p:val>
                                        </p:tav>
                                        <p:tav tm="100000">
                                          <p:val>
                                            <p:strVal val="#ppt_x"/>
                                          </p:val>
                                        </p:tav>
                                      </p:tavLst>
                                    </p:anim>
                                    <p:anim calcmode="lin" valueType="num">
                                      <p:cBhvr>
                                        <p:cTn id="86" dur="1000" fill="hold"/>
                                        <p:tgtEl>
                                          <p:spTgt spid="159"/>
                                        </p:tgtEl>
                                        <p:attrNameLst>
                                          <p:attrName>ppt_y</p:attrName>
                                        </p:attrNameLst>
                                      </p:cBhvr>
                                      <p:tavLst>
                                        <p:tav tm="0">
                                          <p:val>
                                            <p:strVal val="#ppt_y+.1"/>
                                          </p:val>
                                        </p:tav>
                                        <p:tav tm="100000">
                                          <p:val>
                                            <p:strVal val="#ppt_y"/>
                                          </p:val>
                                        </p:tav>
                                      </p:tavLst>
                                    </p:anim>
                                  </p:childTnLst>
                                </p:cTn>
                              </p:par>
                            </p:childTnLst>
                          </p:cTn>
                        </p:par>
                        <p:par>
                          <p:cTn id="87" fill="hold">
                            <p:stCondLst>
                              <p:cond delay="2500"/>
                            </p:stCondLst>
                            <p:childTnLst>
                              <p:par>
                                <p:cTn id="88" presetID="42" presetClass="entr" presetSubtype="0" fill="hold" nodeType="afterEffect">
                                  <p:stCondLst>
                                    <p:cond delay="0"/>
                                  </p:stCondLst>
                                  <p:childTnLst>
                                    <p:set>
                                      <p:cBhvr>
                                        <p:cTn id="89" dur="1" fill="hold">
                                          <p:stCondLst>
                                            <p:cond delay="0"/>
                                          </p:stCondLst>
                                        </p:cTn>
                                        <p:tgtEl>
                                          <p:spTgt spid="160"/>
                                        </p:tgtEl>
                                        <p:attrNameLst>
                                          <p:attrName>style.visibility</p:attrName>
                                        </p:attrNameLst>
                                      </p:cBhvr>
                                      <p:to>
                                        <p:strVal val="visible"/>
                                      </p:to>
                                    </p:set>
                                    <p:animEffect transition="in" filter="fade">
                                      <p:cBhvr>
                                        <p:cTn id="90" dur="1000"/>
                                        <p:tgtEl>
                                          <p:spTgt spid="160"/>
                                        </p:tgtEl>
                                      </p:cBhvr>
                                    </p:animEffect>
                                    <p:anim calcmode="lin" valueType="num">
                                      <p:cBhvr>
                                        <p:cTn id="91" dur="1000" fill="hold"/>
                                        <p:tgtEl>
                                          <p:spTgt spid="160"/>
                                        </p:tgtEl>
                                        <p:attrNameLst>
                                          <p:attrName>ppt_x</p:attrName>
                                        </p:attrNameLst>
                                      </p:cBhvr>
                                      <p:tavLst>
                                        <p:tav tm="0">
                                          <p:val>
                                            <p:strVal val="#ppt_x"/>
                                          </p:val>
                                        </p:tav>
                                        <p:tav tm="100000">
                                          <p:val>
                                            <p:strVal val="#ppt_x"/>
                                          </p:val>
                                        </p:tav>
                                      </p:tavLst>
                                    </p:anim>
                                    <p:anim calcmode="lin" valueType="num">
                                      <p:cBhvr>
                                        <p:cTn id="92"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141"/>
                                        </p:tgtEl>
                                        <p:attrNameLst>
                                          <p:attrName>style.visibility</p:attrName>
                                        </p:attrNameLst>
                                      </p:cBhvr>
                                      <p:to>
                                        <p:strVal val="visible"/>
                                      </p:to>
                                    </p:set>
                                    <p:animEffect transition="in" filter="wipe(down)">
                                      <p:cBhvr>
                                        <p:cTn id="97" dur="500"/>
                                        <p:tgtEl>
                                          <p:spTgt spid="141"/>
                                        </p:tgtEl>
                                      </p:cBhvr>
                                    </p:animEffec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100"/>
                                        </p:tgtEl>
                                        <p:attrNameLst>
                                          <p:attrName>style.visibility</p:attrName>
                                        </p:attrNameLst>
                                      </p:cBhvr>
                                      <p:to>
                                        <p:strVal val="visible"/>
                                      </p:to>
                                    </p:set>
                                    <p:animEffect transition="in" filter="fade">
                                      <p:cBhvr>
                                        <p:cTn id="101" dur="500"/>
                                        <p:tgtEl>
                                          <p:spTgt spid="10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149"/>
                                        </p:tgtEl>
                                        <p:attrNameLst>
                                          <p:attrName>style.visibility</p:attrName>
                                        </p:attrNameLst>
                                      </p:cBhvr>
                                      <p:to>
                                        <p:strVal val="visible"/>
                                      </p:to>
                                    </p:set>
                                    <p:animEffect transition="in" filter="fade">
                                      <p:cBhvr>
                                        <p:cTn id="105" dur="500"/>
                                        <p:tgtEl>
                                          <p:spTgt spid="149"/>
                                        </p:tgtEl>
                                      </p:cBhvr>
                                    </p:animEffect>
                                  </p:childTnLst>
                                </p:cTn>
                              </p:par>
                            </p:childTnLst>
                          </p:cTn>
                        </p:par>
                      </p:childTnLst>
                    </p:cTn>
                  </p:par>
                  <p:par>
                    <p:cTn id="106" fill="hold">
                      <p:stCondLst>
                        <p:cond delay="indefinite"/>
                      </p:stCondLst>
                      <p:childTnLst>
                        <p:par>
                          <p:cTn id="107" fill="hold">
                            <p:stCondLst>
                              <p:cond delay="0"/>
                            </p:stCondLst>
                            <p:childTnLst>
                              <p:par>
                                <p:cTn id="108" presetID="21" presetClass="entr" presetSubtype="1" fill="hold" nodeType="clickEffect">
                                  <p:stCondLst>
                                    <p:cond delay="0"/>
                                  </p:stCondLst>
                                  <p:childTnLst>
                                    <p:set>
                                      <p:cBhvr>
                                        <p:cTn id="109" dur="1" fill="hold">
                                          <p:stCondLst>
                                            <p:cond delay="0"/>
                                          </p:stCondLst>
                                        </p:cTn>
                                        <p:tgtEl>
                                          <p:spTgt spid="157"/>
                                        </p:tgtEl>
                                        <p:attrNameLst>
                                          <p:attrName>style.visibility</p:attrName>
                                        </p:attrNameLst>
                                      </p:cBhvr>
                                      <p:to>
                                        <p:strVal val="visible"/>
                                      </p:to>
                                    </p:set>
                                    <p:animEffect transition="in" filter="wheel(1)">
                                      <p:cBhvr>
                                        <p:cTn id="110" dur="1000"/>
                                        <p:tgtEl>
                                          <p:spTgt spid="157"/>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172"/>
                                        </p:tgtEl>
                                        <p:attrNameLst>
                                          <p:attrName>style.visibility</p:attrName>
                                        </p:attrNameLst>
                                      </p:cBhvr>
                                      <p:to>
                                        <p:strVal val="visible"/>
                                      </p:to>
                                    </p:set>
                                    <p:animEffect transition="in" filter="fade">
                                      <p:cBhvr>
                                        <p:cTn id="114" dur="500"/>
                                        <p:tgtEl>
                                          <p:spTgt spid="172"/>
                                        </p:tgtEl>
                                      </p:cBhvr>
                                    </p:animEffect>
                                  </p:childTnLst>
                                </p:cTn>
                              </p:par>
                              <p:par>
                                <p:cTn id="115" presetID="21" presetClass="entr" presetSubtype="1" fill="hold" nodeType="withEffect">
                                  <p:stCondLst>
                                    <p:cond delay="0"/>
                                  </p:stCondLst>
                                  <p:childTnLst>
                                    <p:set>
                                      <p:cBhvr>
                                        <p:cTn id="116" dur="1" fill="hold">
                                          <p:stCondLst>
                                            <p:cond delay="0"/>
                                          </p:stCondLst>
                                        </p:cTn>
                                        <p:tgtEl>
                                          <p:spTgt spid="155"/>
                                        </p:tgtEl>
                                        <p:attrNameLst>
                                          <p:attrName>style.visibility</p:attrName>
                                        </p:attrNameLst>
                                      </p:cBhvr>
                                      <p:to>
                                        <p:strVal val="visible"/>
                                      </p:to>
                                    </p:set>
                                    <p:animEffect transition="in" filter="wheel(1)">
                                      <p:cBhvr>
                                        <p:cTn id="117" dur="1000"/>
                                        <p:tgtEl>
                                          <p:spTgt spid="155"/>
                                        </p:tgtEl>
                                      </p:cBhvr>
                                    </p:animEffect>
                                  </p:childTnLst>
                                </p:cTn>
                              </p:par>
                              <p:par>
                                <p:cTn id="118" presetID="21" presetClass="entr" presetSubtype="1" fill="hold" nodeType="withEffect">
                                  <p:stCondLst>
                                    <p:cond delay="0"/>
                                  </p:stCondLst>
                                  <p:childTnLst>
                                    <p:set>
                                      <p:cBhvr>
                                        <p:cTn id="119" dur="1" fill="hold">
                                          <p:stCondLst>
                                            <p:cond delay="0"/>
                                          </p:stCondLst>
                                        </p:cTn>
                                        <p:tgtEl>
                                          <p:spTgt spid="156"/>
                                        </p:tgtEl>
                                        <p:attrNameLst>
                                          <p:attrName>style.visibility</p:attrName>
                                        </p:attrNameLst>
                                      </p:cBhvr>
                                      <p:to>
                                        <p:strVal val="visible"/>
                                      </p:to>
                                    </p:set>
                                    <p:animEffect transition="in" filter="wheel(1)">
                                      <p:cBhvr>
                                        <p:cTn id="120" dur="1000"/>
                                        <p:tgtEl>
                                          <p:spTgt spid="156"/>
                                        </p:tgtEl>
                                      </p:cBhvr>
                                    </p:animEffect>
                                  </p:childTnLst>
                                </p:cTn>
                              </p:par>
                            </p:childTnLst>
                          </p:cTn>
                        </p:par>
                        <p:par>
                          <p:cTn id="121" fill="hold">
                            <p:stCondLst>
                              <p:cond delay="2000"/>
                            </p:stCondLst>
                            <p:childTnLst>
                              <p:par>
                                <p:cTn id="122" presetID="22" presetClass="entr" presetSubtype="2" fill="hold" nodeType="afterEffect">
                                  <p:stCondLst>
                                    <p:cond delay="0"/>
                                  </p:stCondLst>
                                  <p:childTnLst>
                                    <p:set>
                                      <p:cBhvr>
                                        <p:cTn id="123" dur="1" fill="hold">
                                          <p:stCondLst>
                                            <p:cond delay="0"/>
                                          </p:stCondLst>
                                        </p:cTn>
                                        <p:tgtEl>
                                          <p:spTgt spid="144"/>
                                        </p:tgtEl>
                                        <p:attrNameLst>
                                          <p:attrName>style.visibility</p:attrName>
                                        </p:attrNameLst>
                                      </p:cBhvr>
                                      <p:to>
                                        <p:strVal val="visible"/>
                                      </p:to>
                                    </p:set>
                                    <p:animEffect transition="in" filter="wipe(right)">
                                      <p:cBhvr>
                                        <p:cTn id="124" dur="500"/>
                                        <p:tgtEl>
                                          <p:spTgt spid="144"/>
                                        </p:tgtEl>
                                      </p:cBhvr>
                                    </p:animEffect>
                                  </p:childTnLst>
                                </p:cTn>
                              </p:par>
                            </p:childTnLst>
                          </p:cTn>
                        </p:par>
                        <p:par>
                          <p:cTn id="125" fill="hold">
                            <p:stCondLst>
                              <p:cond delay="2500"/>
                            </p:stCondLst>
                            <p:childTnLst>
                              <p:par>
                                <p:cTn id="126" presetID="22" presetClass="entr" presetSubtype="2" fill="hold" nodeType="afterEffect">
                                  <p:stCondLst>
                                    <p:cond delay="0"/>
                                  </p:stCondLst>
                                  <p:childTnLst>
                                    <p:set>
                                      <p:cBhvr>
                                        <p:cTn id="127" dur="1" fill="hold">
                                          <p:stCondLst>
                                            <p:cond delay="0"/>
                                          </p:stCondLst>
                                        </p:cTn>
                                        <p:tgtEl>
                                          <p:spTgt spid="143"/>
                                        </p:tgtEl>
                                        <p:attrNameLst>
                                          <p:attrName>style.visibility</p:attrName>
                                        </p:attrNameLst>
                                      </p:cBhvr>
                                      <p:to>
                                        <p:strVal val="visible"/>
                                      </p:to>
                                    </p:set>
                                    <p:animEffect transition="in" filter="wipe(right)">
                                      <p:cBhvr>
                                        <p:cTn id="128" dur="500"/>
                                        <p:tgtEl>
                                          <p:spTgt spid="143"/>
                                        </p:tgtEl>
                                      </p:cBhvr>
                                    </p:animEffect>
                                  </p:childTnLst>
                                </p:cTn>
                              </p:par>
                            </p:childTnLst>
                          </p:cTn>
                        </p:par>
                        <p:par>
                          <p:cTn id="129" fill="hold">
                            <p:stCondLst>
                              <p:cond delay="3000"/>
                            </p:stCondLst>
                            <p:childTnLst>
                              <p:par>
                                <p:cTn id="130" presetID="22" presetClass="entr" presetSubtype="2" fill="hold" nodeType="afterEffect">
                                  <p:stCondLst>
                                    <p:cond delay="0"/>
                                  </p:stCondLst>
                                  <p:childTnLst>
                                    <p:set>
                                      <p:cBhvr>
                                        <p:cTn id="131" dur="1" fill="hold">
                                          <p:stCondLst>
                                            <p:cond delay="0"/>
                                          </p:stCondLst>
                                        </p:cTn>
                                        <p:tgtEl>
                                          <p:spTgt spid="142"/>
                                        </p:tgtEl>
                                        <p:attrNameLst>
                                          <p:attrName>style.visibility</p:attrName>
                                        </p:attrNameLst>
                                      </p:cBhvr>
                                      <p:to>
                                        <p:strVal val="visible"/>
                                      </p:to>
                                    </p:set>
                                    <p:animEffect transition="in" filter="wipe(right)">
                                      <p:cBhvr>
                                        <p:cTn id="132" dur="500"/>
                                        <p:tgtEl>
                                          <p:spTgt spid="142"/>
                                        </p:tgtEl>
                                      </p:cBhvr>
                                    </p:animEffect>
                                  </p:childTnLst>
                                </p:cTn>
                              </p:par>
                            </p:childTnLst>
                          </p:cTn>
                        </p:par>
                        <p:par>
                          <p:cTn id="133" fill="hold">
                            <p:stCondLst>
                              <p:cond delay="3500"/>
                            </p:stCondLst>
                            <p:childTnLst>
                              <p:par>
                                <p:cTn id="134" presetID="10" presetClass="entr" presetSubtype="0" fill="hold" grpId="0" nodeType="afterEffect">
                                  <p:stCondLst>
                                    <p:cond delay="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500"/>
                                        <p:tgtEl>
                                          <p:spTgt spid="15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52"/>
                                        </p:tgtEl>
                                        <p:attrNameLst>
                                          <p:attrName>style.visibility</p:attrName>
                                        </p:attrNameLst>
                                      </p:cBhvr>
                                      <p:to>
                                        <p:strVal val="visible"/>
                                      </p:to>
                                    </p:set>
                                    <p:animEffect transition="in" filter="fade">
                                      <p:cBhvr>
                                        <p:cTn id="139" dur="500"/>
                                        <p:tgtEl>
                                          <p:spTgt spid="15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53"/>
                                        </p:tgtEl>
                                        <p:attrNameLst>
                                          <p:attrName>style.visibility</p:attrName>
                                        </p:attrNameLst>
                                      </p:cBhvr>
                                      <p:to>
                                        <p:strVal val="visible"/>
                                      </p:to>
                                    </p:set>
                                    <p:animEffect transition="in" filter="fade">
                                      <p:cBhvr>
                                        <p:cTn id="142" dur="500"/>
                                        <p:tgtEl>
                                          <p:spTgt spid="153"/>
                                        </p:tgtEl>
                                      </p:cBhvr>
                                    </p:animEffect>
                                  </p:childTnLst>
                                </p:cTn>
                              </p:par>
                            </p:childTnLst>
                          </p:cTn>
                        </p:par>
                        <p:par>
                          <p:cTn id="143" fill="hold">
                            <p:stCondLst>
                              <p:cond delay="4000"/>
                            </p:stCondLst>
                            <p:childTnLst>
                              <p:par>
                                <p:cTn id="144" presetID="22" presetClass="entr" presetSubtype="8" fill="hold" nodeType="afterEffect">
                                  <p:stCondLst>
                                    <p:cond delay="0"/>
                                  </p:stCondLst>
                                  <p:childTnLst>
                                    <p:set>
                                      <p:cBhvr>
                                        <p:cTn id="145" dur="1" fill="hold">
                                          <p:stCondLst>
                                            <p:cond delay="0"/>
                                          </p:stCondLst>
                                        </p:cTn>
                                        <p:tgtEl>
                                          <p:spTgt spid="163"/>
                                        </p:tgtEl>
                                        <p:attrNameLst>
                                          <p:attrName>style.visibility</p:attrName>
                                        </p:attrNameLst>
                                      </p:cBhvr>
                                      <p:to>
                                        <p:strVal val="visible"/>
                                      </p:to>
                                    </p:set>
                                    <p:animEffect transition="in" filter="wipe(left)">
                                      <p:cBhvr>
                                        <p:cTn id="146" dur="500"/>
                                        <p:tgtEl>
                                          <p:spTgt spid="163"/>
                                        </p:tgtEl>
                                      </p:cBhvr>
                                    </p:animEffect>
                                  </p:childTnLst>
                                </p:cTn>
                              </p:par>
                            </p:childTnLst>
                          </p:cTn>
                        </p:par>
                        <p:par>
                          <p:cTn id="147" fill="hold">
                            <p:stCondLst>
                              <p:cond delay="4500"/>
                            </p:stCondLst>
                            <p:childTnLst>
                              <p:par>
                                <p:cTn id="148" presetID="22" presetClass="entr" presetSubtype="8" fill="hold" nodeType="afterEffect">
                                  <p:stCondLst>
                                    <p:cond delay="0"/>
                                  </p:stCondLst>
                                  <p:childTnLst>
                                    <p:set>
                                      <p:cBhvr>
                                        <p:cTn id="149" dur="1" fill="hold">
                                          <p:stCondLst>
                                            <p:cond delay="0"/>
                                          </p:stCondLst>
                                        </p:cTn>
                                        <p:tgtEl>
                                          <p:spTgt spid="162"/>
                                        </p:tgtEl>
                                        <p:attrNameLst>
                                          <p:attrName>style.visibility</p:attrName>
                                        </p:attrNameLst>
                                      </p:cBhvr>
                                      <p:to>
                                        <p:strVal val="visible"/>
                                      </p:to>
                                    </p:set>
                                    <p:animEffect transition="in" filter="wipe(left)">
                                      <p:cBhvr>
                                        <p:cTn id="150" dur="500"/>
                                        <p:tgtEl>
                                          <p:spTgt spid="162"/>
                                        </p:tgtEl>
                                      </p:cBhvr>
                                    </p:animEffect>
                                  </p:childTnLst>
                                </p:cTn>
                              </p:par>
                            </p:childTnLst>
                          </p:cTn>
                        </p:par>
                        <p:par>
                          <p:cTn id="151" fill="hold">
                            <p:stCondLst>
                              <p:cond delay="5000"/>
                            </p:stCondLst>
                            <p:childTnLst>
                              <p:par>
                                <p:cTn id="152" presetID="22" presetClass="entr" presetSubtype="8" fill="hold" nodeType="afterEffect">
                                  <p:stCondLst>
                                    <p:cond delay="0"/>
                                  </p:stCondLst>
                                  <p:childTnLst>
                                    <p:set>
                                      <p:cBhvr>
                                        <p:cTn id="153" dur="1" fill="hold">
                                          <p:stCondLst>
                                            <p:cond delay="0"/>
                                          </p:stCondLst>
                                        </p:cTn>
                                        <p:tgtEl>
                                          <p:spTgt spid="161"/>
                                        </p:tgtEl>
                                        <p:attrNameLst>
                                          <p:attrName>style.visibility</p:attrName>
                                        </p:attrNameLst>
                                      </p:cBhvr>
                                      <p:to>
                                        <p:strVal val="visible"/>
                                      </p:to>
                                    </p:set>
                                    <p:animEffect transition="in" filter="wipe(left)">
                                      <p:cBhvr>
                                        <p:cTn id="154" dur="500"/>
                                        <p:tgtEl>
                                          <p:spTgt spid="161"/>
                                        </p:tgtEl>
                                      </p:cBhvr>
                                    </p:animEffect>
                                  </p:childTnLst>
                                </p:cTn>
                              </p:par>
                            </p:childTnLst>
                          </p:cTn>
                        </p:par>
                        <p:par>
                          <p:cTn id="155" fill="hold">
                            <p:stCondLst>
                              <p:cond delay="5500"/>
                            </p:stCondLst>
                            <p:childTnLst>
                              <p:par>
                                <p:cTn id="156" presetID="31" presetClass="entr" presetSubtype="0" fill="hold" nodeType="afterEffect">
                                  <p:stCondLst>
                                    <p:cond delay="0"/>
                                  </p:stCondLst>
                                  <p:childTnLst>
                                    <p:set>
                                      <p:cBhvr>
                                        <p:cTn id="157" dur="1" fill="hold">
                                          <p:stCondLst>
                                            <p:cond delay="0"/>
                                          </p:stCondLst>
                                        </p:cTn>
                                        <p:tgtEl>
                                          <p:spTgt spid="167"/>
                                        </p:tgtEl>
                                        <p:attrNameLst>
                                          <p:attrName>style.visibility</p:attrName>
                                        </p:attrNameLst>
                                      </p:cBhvr>
                                      <p:to>
                                        <p:strVal val="visible"/>
                                      </p:to>
                                    </p:set>
                                    <p:anim calcmode="lin" valueType="num">
                                      <p:cBhvr>
                                        <p:cTn id="158" dur="1000" fill="hold"/>
                                        <p:tgtEl>
                                          <p:spTgt spid="167"/>
                                        </p:tgtEl>
                                        <p:attrNameLst>
                                          <p:attrName>ppt_w</p:attrName>
                                        </p:attrNameLst>
                                      </p:cBhvr>
                                      <p:tavLst>
                                        <p:tav tm="0">
                                          <p:val>
                                            <p:fltVal val="0"/>
                                          </p:val>
                                        </p:tav>
                                        <p:tav tm="100000">
                                          <p:val>
                                            <p:strVal val="#ppt_w"/>
                                          </p:val>
                                        </p:tav>
                                      </p:tavLst>
                                    </p:anim>
                                    <p:anim calcmode="lin" valueType="num">
                                      <p:cBhvr>
                                        <p:cTn id="159" dur="1000" fill="hold"/>
                                        <p:tgtEl>
                                          <p:spTgt spid="167"/>
                                        </p:tgtEl>
                                        <p:attrNameLst>
                                          <p:attrName>ppt_h</p:attrName>
                                        </p:attrNameLst>
                                      </p:cBhvr>
                                      <p:tavLst>
                                        <p:tav tm="0">
                                          <p:val>
                                            <p:fltVal val="0"/>
                                          </p:val>
                                        </p:tav>
                                        <p:tav tm="100000">
                                          <p:val>
                                            <p:strVal val="#ppt_h"/>
                                          </p:val>
                                        </p:tav>
                                      </p:tavLst>
                                    </p:anim>
                                    <p:anim calcmode="lin" valueType="num">
                                      <p:cBhvr>
                                        <p:cTn id="160" dur="1000" fill="hold"/>
                                        <p:tgtEl>
                                          <p:spTgt spid="167"/>
                                        </p:tgtEl>
                                        <p:attrNameLst>
                                          <p:attrName>style.rotation</p:attrName>
                                        </p:attrNameLst>
                                      </p:cBhvr>
                                      <p:tavLst>
                                        <p:tav tm="0">
                                          <p:val>
                                            <p:fltVal val="90"/>
                                          </p:val>
                                        </p:tav>
                                        <p:tav tm="100000">
                                          <p:val>
                                            <p:fltVal val="0"/>
                                          </p:val>
                                        </p:tav>
                                      </p:tavLst>
                                    </p:anim>
                                    <p:animEffect transition="in" filter="fade">
                                      <p:cBhvr>
                                        <p:cTn id="161" dur="1000"/>
                                        <p:tgtEl>
                                          <p:spTgt spid="167"/>
                                        </p:tgtEl>
                                      </p:cBhvr>
                                    </p:animEffect>
                                  </p:childTnLst>
                                </p:cTn>
                              </p:par>
                            </p:childTnLst>
                          </p:cTn>
                        </p:par>
                        <p:par>
                          <p:cTn id="162" fill="hold">
                            <p:stCondLst>
                              <p:cond delay="6500"/>
                            </p:stCondLst>
                            <p:childTnLst>
                              <p:par>
                                <p:cTn id="163" presetID="31" presetClass="entr" presetSubtype="0" fill="hold" nodeType="afterEffect">
                                  <p:stCondLst>
                                    <p:cond delay="0"/>
                                  </p:stCondLst>
                                  <p:childTnLst>
                                    <p:set>
                                      <p:cBhvr>
                                        <p:cTn id="164" dur="1" fill="hold">
                                          <p:stCondLst>
                                            <p:cond delay="0"/>
                                          </p:stCondLst>
                                        </p:cTn>
                                        <p:tgtEl>
                                          <p:spTgt spid="168"/>
                                        </p:tgtEl>
                                        <p:attrNameLst>
                                          <p:attrName>style.visibility</p:attrName>
                                        </p:attrNameLst>
                                      </p:cBhvr>
                                      <p:to>
                                        <p:strVal val="visible"/>
                                      </p:to>
                                    </p:set>
                                    <p:anim calcmode="lin" valueType="num">
                                      <p:cBhvr>
                                        <p:cTn id="165" dur="1000" fill="hold"/>
                                        <p:tgtEl>
                                          <p:spTgt spid="168"/>
                                        </p:tgtEl>
                                        <p:attrNameLst>
                                          <p:attrName>ppt_w</p:attrName>
                                        </p:attrNameLst>
                                      </p:cBhvr>
                                      <p:tavLst>
                                        <p:tav tm="0">
                                          <p:val>
                                            <p:fltVal val="0"/>
                                          </p:val>
                                        </p:tav>
                                        <p:tav tm="100000">
                                          <p:val>
                                            <p:strVal val="#ppt_w"/>
                                          </p:val>
                                        </p:tav>
                                      </p:tavLst>
                                    </p:anim>
                                    <p:anim calcmode="lin" valueType="num">
                                      <p:cBhvr>
                                        <p:cTn id="166" dur="1000" fill="hold"/>
                                        <p:tgtEl>
                                          <p:spTgt spid="168"/>
                                        </p:tgtEl>
                                        <p:attrNameLst>
                                          <p:attrName>ppt_h</p:attrName>
                                        </p:attrNameLst>
                                      </p:cBhvr>
                                      <p:tavLst>
                                        <p:tav tm="0">
                                          <p:val>
                                            <p:fltVal val="0"/>
                                          </p:val>
                                        </p:tav>
                                        <p:tav tm="100000">
                                          <p:val>
                                            <p:strVal val="#ppt_h"/>
                                          </p:val>
                                        </p:tav>
                                      </p:tavLst>
                                    </p:anim>
                                    <p:anim calcmode="lin" valueType="num">
                                      <p:cBhvr>
                                        <p:cTn id="167" dur="1000" fill="hold"/>
                                        <p:tgtEl>
                                          <p:spTgt spid="168"/>
                                        </p:tgtEl>
                                        <p:attrNameLst>
                                          <p:attrName>style.rotation</p:attrName>
                                        </p:attrNameLst>
                                      </p:cBhvr>
                                      <p:tavLst>
                                        <p:tav tm="0">
                                          <p:val>
                                            <p:fltVal val="90"/>
                                          </p:val>
                                        </p:tav>
                                        <p:tav tm="100000">
                                          <p:val>
                                            <p:fltVal val="0"/>
                                          </p:val>
                                        </p:tav>
                                      </p:tavLst>
                                    </p:anim>
                                    <p:animEffect transition="in" filter="fade">
                                      <p:cBhvr>
                                        <p:cTn id="168" dur="1000"/>
                                        <p:tgtEl>
                                          <p:spTgt spid="168"/>
                                        </p:tgtEl>
                                      </p:cBhvr>
                                    </p:animEffect>
                                  </p:childTnLst>
                                </p:cTn>
                              </p:par>
                            </p:childTnLst>
                          </p:cTn>
                        </p:par>
                        <p:par>
                          <p:cTn id="169" fill="hold">
                            <p:stCondLst>
                              <p:cond delay="7500"/>
                            </p:stCondLst>
                            <p:childTnLst>
                              <p:par>
                                <p:cTn id="170" presetID="31" presetClass="entr" presetSubtype="0" fill="hold" nodeType="afterEffect">
                                  <p:stCondLst>
                                    <p:cond delay="0"/>
                                  </p:stCondLst>
                                  <p:childTnLst>
                                    <p:set>
                                      <p:cBhvr>
                                        <p:cTn id="171" dur="1" fill="hold">
                                          <p:stCondLst>
                                            <p:cond delay="0"/>
                                          </p:stCondLst>
                                        </p:cTn>
                                        <p:tgtEl>
                                          <p:spTgt spid="169"/>
                                        </p:tgtEl>
                                        <p:attrNameLst>
                                          <p:attrName>style.visibility</p:attrName>
                                        </p:attrNameLst>
                                      </p:cBhvr>
                                      <p:to>
                                        <p:strVal val="visible"/>
                                      </p:to>
                                    </p:set>
                                    <p:anim calcmode="lin" valueType="num">
                                      <p:cBhvr>
                                        <p:cTn id="172" dur="1000" fill="hold"/>
                                        <p:tgtEl>
                                          <p:spTgt spid="169"/>
                                        </p:tgtEl>
                                        <p:attrNameLst>
                                          <p:attrName>ppt_w</p:attrName>
                                        </p:attrNameLst>
                                      </p:cBhvr>
                                      <p:tavLst>
                                        <p:tav tm="0">
                                          <p:val>
                                            <p:fltVal val="0"/>
                                          </p:val>
                                        </p:tav>
                                        <p:tav tm="100000">
                                          <p:val>
                                            <p:strVal val="#ppt_w"/>
                                          </p:val>
                                        </p:tav>
                                      </p:tavLst>
                                    </p:anim>
                                    <p:anim calcmode="lin" valueType="num">
                                      <p:cBhvr>
                                        <p:cTn id="173" dur="1000" fill="hold"/>
                                        <p:tgtEl>
                                          <p:spTgt spid="169"/>
                                        </p:tgtEl>
                                        <p:attrNameLst>
                                          <p:attrName>ppt_h</p:attrName>
                                        </p:attrNameLst>
                                      </p:cBhvr>
                                      <p:tavLst>
                                        <p:tav tm="0">
                                          <p:val>
                                            <p:fltVal val="0"/>
                                          </p:val>
                                        </p:tav>
                                        <p:tav tm="100000">
                                          <p:val>
                                            <p:strVal val="#ppt_h"/>
                                          </p:val>
                                        </p:tav>
                                      </p:tavLst>
                                    </p:anim>
                                    <p:anim calcmode="lin" valueType="num">
                                      <p:cBhvr>
                                        <p:cTn id="174" dur="1000" fill="hold"/>
                                        <p:tgtEl>
                                          <p:spTgt spid="169"/>
                                        </p:tgtEl>
                                        <p:attrNameLst>
                                          <p:attrName>style.rotation</p:attrName>
                                        </p:attrNameLst>
                                      </p:cBhvr>
                                      <p:tavLst>
                                        <p:tav tm="0">
                                          <p:val>
                                            <p:fltVal val="90"/>
                                          </p:val>
                                        </p:tav>
                                        <p:tav tm="100000">
                                          <p:val>
                                            <p:fltVal val="0"/>
                                          </p:val>
                                        </p:tav>
                                      </p:tavLst>
                                    </p:anim>
                                    <p:animEffect transition="in" filter="fade">
                                      <p:cBhvr>
                                        <p:cTn id="175" dur="1000"/>
                                        <p:tgtEl>
                                          <p:spTgt spid="169"/>
                                        </p:tgtEl>
                                      </p:cBhvr>
                                    </p:animEffect>
                                  </p:childTnLst>
                                </p:cTn>
                              </p:par>
                            </p:childTnLst>
                          </p:cTn>
                        </p:par>
                        <p:par>
                          <p:cTn id="176" fill="hold">
                            <p:stCondLst>
                              <p:cond delay="8500"/>
                            </p:stCondLst>
                            <p:childTnLst>
                              <p:par>
                                <p:cTn id="177" presetID="10" presetClass="entr" presetSubtype="0" fill="hold" nodeType="afterEffect">
                                  <p:stCondLst>
                                    <p:cond delay="0"/>
                                  </p:stCondLst>
                                  <p:childTnLst>
                                    <p:set>
                                      <p:cBhvr>
                                        <p:cTn id="178" dur="1" fill="hold">
                                          <p:stCondLst>
                                            <p:cond delay="0"/>
                                          </p:stCondLst>
                                        </p:cTn>
                                        <p:tgtEl>
                                          <p:spTgt spid="96"/>
                                        </p:tgtEl>
                                        <p:attrNameLst>
                                          <p:attrName>style.visibility</p:attrName>
                                        </p:attrNameLst>
                                      </p:cBhvr>
                                      <p:to>
                                        <p:strVal val="visible"/>
                                      </p:to>
                                    </p:set>
                                    <p:animEffect transition="in" filter="fade">
                                      <p:cBhvr>
                                        <p:cTn id="179" dur="500"/>
                                        <p:tgtEl>
                                          <p:spTgt spid="96"/>
                                        </p:tgtEl>
                                      </p:cBhvr>
                                    </p:animEffect>
                                  </p:childTnLst>
                                </p:cTn>
                              </p:par>
                            </p:childTnLst>
                          </p:cTn>
                        </p:par>
                        <p:par>
                          <p:cTn id="180" fill="hold">
                            <p:stCondLst>
                              <p:cond delay="9000"/>
                            </p:stCondLst>
                            <p:childTnLst>
                              <p:par>
                                <p:cTn id="181" presetID="10" presetClass="entr" presetSubtype="0" fill="hold" nodeType="afterEffect">
                                  <p:stCondLst>
                                    <p:cond delay="500"/>
                                  </p:stCondLst>
                                  <p:childTnLst>
                                    <p:set>
                                      <p:cBhvr>
                                        <p:cTn id="182" dur="1" fill="hold">
                                          <p:stCondLst>
                                            <p:cond delay="0"/>
                                          </p:stCondLst>
                                        </p:cTn>
                                        <p:tgtEl>
                                          <p:spTgt spid="91"/>
                                        </p:tgtEl>
                                        <p:attrNameLst>
                                          <p:attrName>style.visibility</p:attrName>
                                        </p:attrNameLst>
                                      </p:cBhvr>
                                      <p:to>
                                        <p:strVal val="visible"/>
                                      </p:to>
                                    </p:set>
                                    <p:animEffect transition="in" filter="fade">
                                      <p:cBhvr>
                                        <p:cTn id="183" dur="500"/>
                                        <p:tgtEl>
                                          <p:spTgt spid="91"/>
                                        </p:tgtEl>
                                      </p:cBhvr>
                                    </p:animEffect>
                                  </p:childTnLst>
                                </p:cTn>
                              </p:par>
                            </p:childTnLst>
                          </p:cTn>
                        </p:par>
                        <p:par>
                          <p:cTn id="184" fill="hold">
                            <p:stCondLst>
                              <p:cond delay="10000"/>
                            </p:stCondLst>
                            <p:childTnLst>
                              <p:par>
                                <p:cTn id="185" presetID="10" presetClass="entr" presetSubtype="0" fill="hold" nodeType="afterEffect">
                                  <p:stCondLst>
                                    <p:cond delay="1500"/>
                                  </p:stCondLst>
                                  <p:childTnLst>
                                    <p:set>
                                      <p:cBhvr>
                                        <p:cTn id="186" dur="1" fill="hold">
                                          <p:stCondLst>
                                            <p:cond delay="0"/>
                                          </p:stCondLst>
                                        </p:cTn>
                                        <p:tgtEl>
                                          <p:spTgt spid="90"/>
                                        </p:tgtEl>
                                        <p:attrNameLst>
                                          <p:attrName>style.visibility</p:attrName>
                                        </p:attrNameLst>
                                      </p:cBhvr>
                                      <p:to>
                                        <p:strVal val="visible"/>
                                      </p:to>
                                    </p:set>
                                    <p:animEffect transition="in" filter="fade">
                                      <p:cBhvr>
                                        <p:cTn id="187" dur="500"/>
                                        <p:tgtEl>
                                          <p:spTgt spid="9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1" fill="hold" nodeType="clickEffect">
                                  <p:stCondLst>
                                    <p:cond delay="0"/>
                                  </p:stCondLst>
                                  <p:childTnLst>
                                    <p:set>
                                      <p:cBhvr>
                                        <p:cTn id="191" dur="1" fill="hold">
                                          <p:stCondLst>
                                            <p:cond delay="0"/>
                                          </p:stCondLst>
                                        </p:cTn>
                                        <p:tgtEl>
                                          <p:spTgt spid="145"/>
                                        </p:tgtEl>
                                        <p:attrNameLst>
                                          <p:attrName>style.visibility</p:attrName>
                                        </p:attrNameLst>
                                      </p:cBhvr>
                                      <p:to>
                                        <p:strVal val="visible"/>
                                      </p:to>
                                    </p:set>
                                    <p:animEffect transition="in" filter="wipe(up)">
                                      <p:cBhvr>
                                        <p:cTn id="192" dur="500"/>
                                        <p:tgtEl>
                                          <p:spTgt spid="145"/>
                                        </p:tgtEl>
                                      </p:cBhvr>
                                    </p:animEffect>
                                  </p:childTnLst>
                                </p:cTn>
                              </p:par>
                            </p:childTnLst>
                          </p:cTn>
                        </p:par>
                        <p:par>
                          <p:cTn id="193" fill="hold">
                            <p:stCondLst>
                              <p:cond delay="500"/>
                            </p:stCondLst>
                            <p:childTnLst>
                              <p:par>
                                <p:cTn id="194" presetID="10" presetClass="entr" presetSubtype="0" fill="hold" grpId="0" nodeType="afterEffect">
                                  <p:stCondLst>
                                    <p:cond delay="0"/>
                                  </p:stCondLst>
                                  <p:childTnLst>
                                    <p:set>
                                      <p:cBhvr>
                                        <p:cTn id="195" dur="1" fill="hold">
                                          <p:stCondLst>
                                            <p:cond delay="0"/>
                                          </p:stCondLst>
                                        </p:cTn>
                                        <p:tgtEl>
                                          <p:spTgt spid="154"/>
                                        </p:tgtEl>
                                        <p:attrNameLst>
                                          <p:attrName>style.visibility</p:attrName>
                                        </p:attrNameLst>
                                      </p:cBhvr>
                                      <p:to>
                                        <p:strVal val="visible"/>
                                      </p:to>
                                    </p:set>
                                    <p:animEffect transition="in" filter="fade">
                                      <p:cBhvr>
                                        <p:cTn id="19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1" grpId="0"/>
      <p:bldP spid="152" grpId="0"/>
      <p:bldP spid="153" grpId="0"/>
      <p:bldP spid="1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58E7CF2-FA24-47E2-BA24-BB207B78BAB3}"/>
              </a:ext>
            </a:extLst>
          </p:cNvPr>
          <p:cNvSpPr>
            <a:spLocks noGrp="1"/>
          </p:cNvSpPr>
          <p:nvPr>
            <p:ph type="title"/>
          </p:nvPr>
        </p:nvSpPr>
        <p:spPr>
          <a:xfrm>
            <a:off x="432000" y="478633"/>
            <a:ext cx="11328000" cy="315300"/>
          </a:xfrm>
        </p:spPr>
        <p:txBody>
          <a:bodyPr/>
          <a:lstStyle/>
          <a:p>
            <a:r>
              <a:rPr lang="fr-FR" dirty="0"/>
              <a:t>Cloud orchestration : </a:t>
            </a:r>
            <a:r>
              <a:rPr lang="fr-FR" dirty="0">
                <a:solidFill>
                  <a:schemeClr val="tx1"/>
                </a:solidFill>
              </a:rPr>
              <a:t>Service description</a:t>
            </a:r>
          </a:p>
        </p:txBody>
      </p:sp>
      <p:sp>
        <p:nvSpPr>
          <p:cNvPr id="56" name="Rectangle 55">
            <a:extLst>
              <a:ext uri="{FF2B5EF4-FFF2-40B4-BE49-F238E27FC236}">
                <a16:creationId xmlns:a16="http://schemas.microsoft.com/office/drawing/2014/main" id="{29FA993D-A029-4B14-A8E3-F72C94928E33}"/>
              </a:ext>
            </a:extLst>
          </p:cNvPr>
          <p:cNvSpPr/>
          <p:nvPr/>
        </p:nvSpPr>
        <p:spPr>
          <a:xfrm>
            <a:off x="1432373" y="1372891"/>
            <a:ext cx="8888361" cy="369332"/>
          </a:xfrm>
          <a:prstGeom prst="rect">
            <a:avLst/>
          </a:prstGeom>
        </p:spPr>
        <p:txBody>
          <a:bodyPr wrap="square">
            <a:spAutoFit/>
          </a:bodyPr>
          <a:lstStyle/>
          <a:p>
            <a:pPr defTabSz="1219170"/>
            <a:r>
              <a:rPr lang="en-US" dirty="0">
                <a:solidFill>
                  <a:srgbClr val="010101"/>
                </a:solidFill>
                <a:latin typeface="Roboto"/>
              </a:rPr>
              <a:t>On-demand </a:t>
            </a:r>
            <a:r>
              <a:rPr lang="en-US" b="1" dirty="0">
                <a:solidFill>
                  <a:srgbClr val="010101"/>
                </a:solidFill>
                <a:latin typeface="Roboto"/>
              </a:rPr>
              <a:t>Airflow</a:t>
            </a:r>
            <a:r>
              <a:rPr lang="en-US" dirty="0">
                <a:solidFill>
                  <a:srgbClr val="010101"/>
                </a:solidFill>
                <a:latin typeface="Roboto"/>
              </a:rPr>
              <a:t> instance provisioning and management on SG </a:t>
            </a:r>
            <a:r>
              <a:rPr lang="en-US" b="1" dirty="0">
                <a:solidFill>
                  <a:srgbClr val="FF0000"/>
                </a:solidFill>
                <a:latin typeface="Roboto"/>
              </a:rPr>
              <a:t>CLOUD </a:t>
            </a:r>
            <a:r>
              <a:rPr lang="en-US" dirty="0">
                <a:solidFill>
                  <a:srgbClr val="010101"/>
                </a:solidFill>
                <a:latin typeface="Roboto"/>
              </a:rPr>
              <a:t>Platform.</a:t>
            </a:r>
            <a:endParaRPr lang="fr-FR" sz="3200" dirty="0">
              <a:solidFill>
                <a:srgbClr val="010101"/>
              </a:solidFill>
              <a:latin typeface="Source Sans Pro"/>
            </a:endParaRPr>
          </a:p>
        </p:txBody>
      </p:sp>
      <p:pic>
        <p:nvPicPr>
          <p:cNvPr id="57" name="Picture 2" descr="Image result for apache airflow icon">
            <a:extLst>
              <a:ext uri="{FF2B5EF4-FFF2-40B4-BE49-F238E27FC236}">
                <a16:creationId xmlns:a16="http://schemas.microsoft.com/office/drawing/2014/main" id="{0416ACF1-1F3E-4DC4-9771-4626C70F8D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182" y="1267079"/>
            <a:ext cx="650191" cy="6501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3C1092E3-3569-47F3-A8DA-59992B3534B5}"/>
              </a:ext>
            </a:extLst>
          </p:cNvPr>
          <p:cNvGrpSpPr/>
          <p:nvPr/>
        </p:nvGrpSpPr>
        <p:grpSpPr>
          <a:xfrm>
            <a:off x="7456168" y="2060841"/>
            <a:ext cx="2777738" cy="3729342"/>
            <a:chOff x="7456168" y="2060841"/>
            <a:chExt cx="2777738" cy="3729342"/>
          </a:xfrm>
        </p:grpSpPr>
        <p:sp>
          <p:nvSpPr>
            <p:cNvPr id="63" name="Rectangle 62">
              <a:extLst>
                <a:ext uri="{FF2B5EF4-FFF2-40B4-BE49-F238E27FC236}">
                  <a16:creationId xmlns:a16="http://schemas.microsoft.com/office/drawing/2014/main" id="{18710CBC-19A4-4B3D-804F-305C0908BD51}"/>
                </a:ext>
              </a:extLst>
            </p:cNvPr>
            <p:cNvSpPr/>
            <p:nvPr/>
          </p:nvSpPr>
          <p:spPr>
            <a:xfrm>
              <a:off x="7494351" y="2383590"/>
              <a:ext cx="2683690" cy="3406593"/>
            </a:xfrm>
            <a:prstGeom prst="rect">
              <a:avLst/>
            </a:prstGeom>
            <a:solidFill>
              <a:schemeClr val="bg1">
                <a:lumMod val="50000"/>
              </a:schemeClr>
            </a:solidFill>
          </p:spPr>
          <p:style>
            <a:lnRef idx="2">
              <a:schemeClr val="accent5"/>
            </a:lnRef>
            <a:fillRef idx="1">
              <a:schemeClr val="lt1"/>
            </a:fillRef>
            <a:effectRef idx="0">
              <a:schemeClr val="accent5"/>
            </a:effectRef>
            <a:fontRef idx="minor">
              <a:schemeClr val="dk1"/>
            </a:fontRef>
          </p:style>
          <p:txBody>
            <a:bodyPr wrap="square" lIns="0" tIns="0" rIns="0" bIns="0" rtlCol="0" anchor="ctr">
              <a:spAutoFit/>
            </a:bodyPr>
            <a:lstStyle/>
            <a:p>
              <a:pPr algn="ctr">
                <a:spcBef>
                  <a:spcPts val="1200"/>
                </a:spcBef>
              </a:pPr>
              <a:endParaRPr lang="fr-FR" sz="1200" dirty="0">
                <a:ea typeface="Source Sans Pro" pitchFamily="34" charset="0"/>
              </a:endParaRPr>
            </a:p>
          </p:txBody>
        </p:sp>
        <p:sp>
          <p:nvSpPr>
            <p:cNvPr id="64" name="Rectangle 63">
              <a:extLst>
                <a:ext uri="{FF2B5EF4-FFF2-40B4-BE49-F238E27FC236}">
                  <a16:creationId xmlns:a16="http://schemas.microsoft.com/office/drawing/2014/main" id="{7FE5FD6F-CEA6-4A48-958D-BF93FC936905}"/>
                </a:ext>
              </a:extLst>
            </p:cNvPr>
            <p:cNvSpPr/>
            <p:nvPr/>
          </p:nvSpPr>
          <p:spPr>
            <a:xfrm>
              <a:off x="7494351" y="2060841"/>
              <a:ext cx="2683690" cy="215444"/>
            </a:xfrm>
            <a:prstGeom prst="rect">
              <a:avLst/>
            </a:prstGeom>
            <a:solidFill>
              <a:schemeClr val="bg1">
                <a:lumMod val="50000"/>
              </a:schemeClr>
            </a:solidFill>
          </p:spPr>
          <p:style>
            <a:lnRef idx="2">
              <a:schemeClr val="accent5"/>
            </a:lnRef>
            <a:fillRef idx="1">
              <a:schemeClr val="lt1"/>
            </a:fillRef>
            <a:effectRef idx="0">
              <a:schemeClr val="accent5"/>
            </a:effectRef>
            <a:fontRef idx="minor">
              <a:schemeClr val="dk1"/>
            </a:fontRef>
          </p:style>
          <p:txBody>
            <a:bodyPr wrap="square" lIns="0" tIns="0" rIns="0" bIns="0" rtlCol="0" anchor="ctr">
              <a:spAutoFit/>
            </a:bodyPr>
            <a:lstStyle/>
            <a:p>
              <a:pPr algn="ctr">
                <a:spcBef>
                  <a:spcPts val="1200"/>
                </a:spcBef>
              </a:pPr>
              <a:r>
                <a:rPr lang="fr-FR" sz="1400" b="1" dirty="0" err="1">
                  <a:solidFill>
                    <a:schemeClr val="bg1"/>
                  </a:solidFill>
                  <a:ea typeface="Source Sans Pro" pitchFamily="34" charset="0"/>
                </a:rPr>
                <a:t>Hosting</a:t>
              </a:r>
              <a:endParaRPr lang="fr-FR" sz="1200" b="1" dirty="0">
                <a:solidFill>
                  <a:schemeClr val="bg1"/>
                </a:solidFill>
                <a:ea typeface="Source Sans Pro" pitchFamily="34" charset="0"/>
              </a:endParaRPr>
            </a:p>
          </p:txBody>
        </p:sp>
        <p:sp>
          <p:nvSpPr>
            <p:cNvPr id="119" name="Rectangle 118">
              <a:extLst>
                <a:ext uri="{FF2B5EF4-FFF2-40B4-BE49-F238E27FC236}">
                  <a16:creationId xmlns:a16="http://schemas.microsoft.com/office/drawing/2014/main" id="{1C70D53C-3ECA-4A8F-8AC3-8A9187D711C7}"/>
                </a:ext>
              </a:extLst>
            </p:cNvPr>
            <p:cNvSpPr/>
            <p:nvPr/>
          </p:nvSpPr>
          <p:spPr>
            <a:xfrm>
              <a:off x="7456170" y="2480945"/>
              <a:ext cx="2683690" cy="523220"/>
            </a:xfrm>
            <a:prstGeom prst="rect">
              <a:avLst/>
            </a:prstGeom>
          </p:spPr>
          <p:txBody>
            <a:bodyPr wrap="square">
              <a:spAutoFit/>
            </a:bodyPr>
            <a:lstStyle/>
            <a:p>
              <a:pPr marL="171450" indent="-171450">
                <a:buFont typeface="Arial" panose="020B0604020202020204" pitchFamily="34" charset="0"/>
                <a:buChar char="•"/>
              </a:pPr>
              <a:r>
                <a:rPr lang="en-US" sz="1400" b="1" dirty="0">
                  <a:solidFill>
                    <a:schemeClr val="bg1"/>
                  </a:solidFill>
                  <a:ea typeface="Microsoft Sans Serif" panose="020B0604020202020204" pitchFamily="34" charset="0"/>
                  <a:cs typeface="Microsoft Sans Serif" panose="020B0604020202020204" pitchFamily="34" charset="0"/>
                </a:rPr>
                <a:t>100%</a:t>
              </a:r>
              <a:r>
                <a:rPr lang="en-US" sz="1400" dirty="0">
                  <a:solidFill>
                    <a:schemeClr val="bg1"/>
                  </a:solidFill>
                  <a:ea typeface="Microsoft Sans Serif" panose="020B0604020202020204" pitchFamily="34" charset="0"/>
                  <a:cs typeface="Microsoft Sans Serif" panose="020B0604020202020204" pitchFamily="34" charset="0"/>
                </a:rPr>
                <a:t> hosted on </a:t>
              </a:r>
              <a:r>
                <a:rPr lang="en-US" sz="1400" b="1" dirty="0">
                  <a:solidFill>
                    <a:schemeClr val="bg1"/>
                  </a:solidFill>
                  <a:ea typeface="Microsoft Sans Serif" panose="020B0604020202020204" pitchFamily="34" charset="0"/>
                  <a:cs typeface="Microsoft Sans Serif" panose="020B0604020202020204" pitchFamily="34" charset="0"/>
                </a:rPr>
                <a:t>Platform</a:t>
              </a:r>
              <a:r>
                <a:rPr lang="en-US" sz="1400" dirty="0">
                  <a:solidFill>
                    <a:schemeClr val="bg1"/>
                  </a:solidFill>
                  <a:ea typeface="Microsoft Sans Serif" panose="020B0604020202020204" pitchFamily="34" charset="0"/>
                  <a:cs typeface="Microsoft Sans Serif" panose="020B0604020202020204" pitchFamily="34" charset="0"/>
                </a:rPr>
                <a:t> services.</a:t>
              </a:r>
            </a:p>
          </p:txBody>
        </p:sp>
        <p:sp>
          <p:nvSpPr>
            <p:cNvPr id="120" name="Rectangle 119">
              <a:extLst>
                <a:ext uri="{FF2B5EF4-FFF2-40B4-BE49-F238E27FC236}">
                  <a16:creationId xmlns:a16="http://schemas.microsoft.com/office/drawing/2014/main" id="{5BF25036-EBA8-4F1F-8247-FDE2901B0982}"/>
                </a:ext>
              </a:extLst>
            </p:cNvPr>
            <p:cNvSpPr/>
            <p:nvPr/>
          </p:nvSpPr>
          <p:spPr>
            <a:xfrm>
              <a:off x="7456168" y="3113281"/>
              <a:ext cx="2749805" cy="307777"/>
            </a:xfrm>
            <a:prstGeom prst="rect">
              <a:avLst/>
            </a:prstGeom>
          </p:spPr>
          <p:txBody>
            <a:bodyPr wrap="square">
              <a:spAutoFit/>
            </a:bodyPr>
            <a:lstStyle/>
            <a:p>
              <a:pPr marL="171450" indent="-171450">
                <a:buFont typeface="Arial" panose="020B0604020202020204" pitchFamily="34" charset="0"/>
                <a:buChar char="•"/>
              </a:pPr>
              <a:r>
                <a:rPr lang="en-US" sz="1400" dirty="0">
                  <a:solidFill>
                    <a:schemeClr val="bg1"/>
                  </a:solidFill>
                  <a:ea typeface="Microsoft Sans Serif" panose="020B0604020202020204" pitchFamily="34" charset="0"/>
                  <a:cs typeface="Microsoft Sans Serif" panose="020B0604020202020204" pitchFamily="34" charset="0"/>
                </a:rPr>
                <a:t>Available on </a:t>
              </a:r>
              <a:r>
                <a:rPr lang="en-US" sz="1400" b="1" dirty="0">
                  <a:solidFill>
                    <a:schemeClr val="bg1"/>
                  </a:solidFill>
                  <a:ea typeface="Microsoft Sans Serif" panose="020B0604020202020204" pitchFamily="34" charset="0"/>
                  <a:cs typeface="Microsoft Sans Serif" panose="020B0604020202020204" pitchFamily="34" charset="0"/>
                </a:rPr>
                <a:t>Trusted networks</a:t>
              </a:r>
              <a:r>
                <a:rPr lang="en-US" sz="1400" dirty="0">
                  <a:solidFill>
                    <a:schemeClr val="bg1"/>
                  </a:solidFill>
                  <a:ea typeface="Microsoft Sans Serif" panose="020B0604020202020204" pitchFamily="34" charset="0"/>
                  <a:cs typeface="Microsoft Sans Serif" panose="020B0604020202020204" pitchFamily="34" charset="0"/>
                </a:rPr>
                <a:t>.</a:t>
              </a:r>
            </a:p>
          </p:txBody>
        </p:sp>
        <p:sp>
          <p:nvSpPr>
            <p:cNvPr id="121" name="Rectangle 120">
              <a:extLst>
                <a:ext uri="{FF2B5EF4-FFF2-40B4-BE49-F238E27FC236}">
                  <a16:creationId xmlns:a16="http://schemas.microsoft.com/office/drawing/2014/main" id="{FDA41C81-030C-4E9C-B1BC-7E84EB2E7F87}"/>
                </a:ext>
              </a:extLst>
            </p:cNvPr>
            <p:cNvSpPr/>
            <p:nvPr/>
          </p:nvSpPr>
          <p:spPr>
            <a:xfrm>
              <a:off x="7484101" y="5019432"/>
              <a:ext cx="2721873" cy="307777"/>
            </a:xfrm>
            <a:prstGeom prst="rect">
              <a:avLst/>
            </a:prstGeom>
          </p:spPr>
          <p:txBody>
            <a:bodyPr wrap="square">
              <a:spAutoFit/>
            </a:bodyPr>
            <a:lstStyle/>
            <a:p>
              <a:pPr marL="171450" indent="-171450">
                <a:buFont typeface="Arial" panose="020B0604020202020204" pitchFamily="34" charset="0"/>
                <a:buChar char="•"/>
              </a:pPr>
              <a:r>
                <a:rPr lang="en-US" sz="1400" b="1" dirty="0">
                  <a:solidFill>
                    <a:schemeClr val="bg1"/>
                  </a:solidFill>
                  <a:ea typeface="Microsoft Sans Serif" panose="020B0604020202020204" pitchFamily="34" charset="0"/>
                  <a:cs typeface="Microsoft Sans Serif" panose="020B0604020202020204" pitchFamily="34" charset="0"/>
                </a:rPr>
                <a:t>Regional </a:t>
              </a:r>
              <a:r>
                <a:rPr lang="en-US" sz="1400" dirty="0">
                  <a:solidFill>
                    <a:schemeClr val="bg1"/>
                  </a:solidFill>
                  <a:ea typeface="Microsoft Sans Serif" panose="020B0604020202020204" pitchFamily="34" charset="0"/>
                  <a:cs typeface="Microsoft Sans Serif" panose="020B0604020202020204" pitchFamily="34" charset="0"/>
                </a:rPr>
                <a:t>resource pattern</a:t>
              </a:r>
              <a:r>
                <a:rPr lang="en-US" sz="1200" dirty="0">
                  <a:solidFill>
                    <a:schemeClr val="bg1"/>
                  </a:solidFill>
                  <a:ea typeface="Microsoft Sans Serif" panose="020B0604020202020204" pitchFamily="34" charset="0"/>
                  <a:cs typeface="Microsoft Sans Serif" panose="020B0604020202020204" pitchFamily="34" charset="0"/>
                </a:rPr>
                <a:t>.</a:t>
              </a:r>
            </a:p>
          </p:txBody>
        </p:sp>
        <p:sp>
          <p:nvSpPr>
            <p:cNvPr id="122" name="Rectangle 121">
              <a:extLst>
                <a:ext uri="{FF2B5EF4-FFF2-40B4-BE49-F238E27FC236}">
                  <a16:creationId xmlns:a16="http://schemas.microsoft.com/office/drawing/2014/main" id="{77D1168F-2469-473D-AE0B-934B70D17110}"/>
                </a:ext>
              </a:extLst>
            </p:cNvPr>
            <p:cNvSpPr/>
            <p:nvPr/>
          </p:nvSpPr>
          <p:spPr>
            <a:xfrm>
              <a:off x="7484101" y="4146552"/>
              <a:ext cx="2749805" cy="307777"/>
            </a:xfrm>
            <a:prstGeom prst="rect">
              <a:avLst/>
            </a:prstGeom>
          </p:spPr>
          <p:txBody>
            <a:bodyPr wrap="square">
              <a:spAutoFit/>
            </a:bodyPr>
            <a:lstStyle/>
            <a:p>
              <a:pPr marL="171450" indent="-171450">
                <a:buFont typeface="Arial" panose="020B0604020202020204" pitchFamily="34" charset="0"/>
                <a:buChar char="•"/>
              </a:pPr>
              <a:r>
                <a:rPr lang="en-US" sz="1400" dirty="0">
                  <a:solidFill>
                    <a:schemeClr val="bg1"/>
                  </a:solidFill>
                  <a:ea typeface="Microsoft Sans Serif" panose="020B0604020202020204" pitchFamily="34" charset="0"/>
                  <a:cs typeface="Microsoft Sans Serif" panose="020B0604020202020204" pitchFamily="34" charset="0"/>
                </a:rPr>
                <a:t>Available on Multiple </a:t>
              </a:r>
              <a:r>
                <a:rPr lang="en-US" sz="1400" b="1" dirty="0">
                  <a:solidFill>
                    <a:schemeClr val="bg1"/>
                  </a:solidFill>
                  <a:ea typeface="Microsoft Sans Serif" panose="020B0604020202020204" pitchFamily="34" charset="0"/>
                  <a:cs typeface="Microsoft Sans Serif" panose="020B0604020202020204" pitchFamily="34" charset="0"/>
                </a:rPr>
                <a:t>REGIONS</a:t>
              </a:r>
              <a:r>
                <a:rPr lang="en-US" sz="1400" dirty="0">
                  <a:solidFill>
                    <a:schemeClr val="bg1"/>
                  </a:solidFill>
                  <a:ea typeface="Microsoft Sans Serif" panose="020B0604020202020204" pitchFamily="34" charset="0"/>
                  <a:cs typeface="Microsoft Sans Serif" panose="020B0604020202020204" pitchFamily="34" charset="0"/>
                </a:rPr>
                <a:t>.</a:t>
              </a:r>
            </a:p>
          </p:txBody>
        </p:sp>
      </p:grpSp>
      <p:grpSp>
        <p:nvGrpSpPr>
          <p:cNvPr id="3" name="Groupe 2">
            <a:extLst>
              <a:ext uri="{FF2B5EF4-FFF2-40B4-BE49-F238E27FC236}">
                <a16:creationId xmlns:a16="http://schemas.microsoft.com/office/drawing/2014/main" id="{6C5F9F0F-78AA-4BE7-B81A-32AEFBE539D4}"/>
              </a:ext>
            </a:extLst>
          </p:cNvPr>
          <p:cNvGrpSpPr/>
          <p:nvPr/>
        </p:nvGrpSpPr>
        <p:grpSpPr>
          <a:xfrm>
            <a:off x="4656987" y="2060841"/>
            <a:ext cx="2789865" cy="3729342"/>
            <a:chOff x="4656987" y="2060841"/>
            <a:chExt cx="2789865" cy="3729342"/>
          </a:xfrm>
        </p:grpSpPr>
        <p:sp>
          <p:nvSpPr>
            <p:cNvPr id="61" name="Rectangle 60">
              <a:extLst>
                <a:ext uri="{FF2B5EF4-FFF2-40B4-BE49-F238E27FC236}">
                  <a16:creationId xmlns:a16="http://schemas.microsoft.com/office/drawing/2014/main" id="{78A642A4-D0A8-42B3-B7C3-9D93161A6E26}"/>
                </a:ext>
              </a:extLst>
            </p:cNvPr>
            <p:cNvSpPr/>
            <p:nvPr/>
          </p:nvSpPr>
          <p:spPr>
            <a:xfrm>
              <a:off x="4724981" y="2383590"/>
              <a:ext cx="2683690" cy="3406593"/>
            </a:xfrm>
            <a:prstGeom prst="rect">
              <a:avLst/>
            </a:prstGeom>
            <a:solidFill>
              <a:srgbClr val="C6361B"/>
            </a:solidFill>
          </p:spPr>
          <p:style>
            <a:lnRef idx="2">
              <a:schemeClr val="accent5"/>
            </a:lnRef>
            <a:fillRef idx="1">
              <a:schemeClr val="lt1"/>
            </a:fillRef>
            <a:effectRef idx="0">
              <a:schemeClr val="accent5"/>
            </a:effectRef>
            <a:fontRef idx="minor">
              <a:schemeClr val="dk1"/>
            </a:fontRef>
          </p:style>
          <p:txBody>
            <a:bodyPr wrap="square" lIns="0" tIns="0" rIns="0" bIns="0" rtlCol="0" anchor="ctr">
              <a:spAutoFit/>
            </a:bodyPr>
            <a:lstStyle/>
            <a:p>
              <a:pPr algn="ctr">
                <a:spcBef>
                  <a:spcPts val="1200"/>
                </a:spcBef>
              </a:pPr>
              <a:endParaRPr lang="fr-FR" sz="1200" dirty="0">
                <a:ea typeface="Source Sans Pro" pitchFamily="34" charset="0"/>
              </a:endParaRPr>
            </a:p>
          </p:txBody>
        </p:sp>
        <p:sp>
          <p:nvSpPr>
            <p:cNvPr id="62" name="Rectangle 61">
              <a:extLst>
                <a:ext uri="{FF2B5EF4-FFF2-40B4-BE49-F238E27FC236}">
                  <a16:creationId xmlns:a16="http://schemas.microsoft.com/office/drawing/2014/main" id="{344F8ACA-4948-4DD9-9727-1E64D3197520}"/>
                </a:ext>
              </a:extLst>
            </p:cNvPr>
            <p:cNvSpPr/>
            <p:nvPr/>
          </p:nvSpPr>
          <p:spPr>
            <a:xfrm>
              <a:off x="4724981" y="2060841"/>
              <a:ext cx="2683690" cy="215444"/>
            </a:xfrm>
            <a:prstGeom prst="rect">
              <a:avLst/>
            </a:prstGeom>
            <a:solidFill>
              <a:srgbClr val="C6361B"/>
            </a:solidFill>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spcBef>
                  <a:spcPts val="1200"/>
                </a:spcBef>
              </a:pPr>
              <a:r>
                <a:rPr lang="fr-FR" sz="1400" b="1" dirty="0">
                  <a:solidFill>
                    <a:schemeClr val="bg1"/>
                  </a:solidFill>
                  <a:ea typeface="Source Sans Pro" pitchFamily="34" charset="0"/>
                </a:rPr>
                <a:t>Product</a:t>
              </a:r>
              <a:endParaRPr lang="fr-FR" sz="1200" b="1" dirty="0">
                <a:solidFill>
                  <a:schemeClr val="bg1"/>
                </a:solidFill>
                <a:ea typeface="Source Sans Pro" pitchFamily="34" charset="0"/>
              </a:endParaRPr>
            </a:p>
          </p:txBody>
        </p:sp>
        <p:sp>
          <p:nvSpPr>
            <p:cNvPr id="69" name="ZoneTexte 68">
              <a:extLst>
                <a:ext uri="{FF2B5EF4-FFF2-40B4-BE49-F238E27FC236}">
                  <a16:creationId xmlns:a16="http://schemas.microsoft.com/office/drawing/2014/main" id="{54B3FCD4-246E-44A2-848B-5063DD1FB397}"/>
                </a:ext>
              </a:extLst>
            </p:cNvPr>
            <p:cNvSpPr txBox="1"/>
            <p:nvPr/>
          </p:nvSpPr>
          <p:spPr>
            <a:xfrm>
              <a:off x="4724981" y="2518231"/>
              <a:ext cx="2721871" cy="503590"/>
            </a:xfrm>
            <a:prstGeom prst="rect">
              <a:avLst/>
            </a:prstGeom>
            <a:noFill/>
          </p:spPr>
          <p:txBody>
            <a:bodyPr wrap="square" lIns="36000" tIns="36000" rIns="36000" bIns="36000" rtlCol="0">
              <a:spAutoFit/>
            </a:bodyPr>
            <a:lstStyle/>
            <a:p>
              <a:pPr marL="171450" indent="-171450">
                <a:buFont typeface="Arial" panose="020B0604020202020204" pitchFamily="34" charset="0"/>
                <a:buChar char="•"/>
              </a:pPr>
              <a:r>
                <a:rPr lang="en-US" sz="1400" b="1" dirty="0">
                  <a:solidFill>
                    <a:schemeClr val="bg1"/>
                  </a:solidFill>
                  <a:ea typeface="Microsoft Sans Serif" panose="020B0604020202020204" pitchFamily="34" charset="0"/>
                  <a:cs typeface="Microsoft Sans Serif" panose="020B0604020202020204" pitchFamily="34" charset="0"/>
                </a:rPr>
                <a:t>Fully managed </a:t>
              </a:r>
              <a:r>
                <a:rPr lang="en-US" sz="1400" dirty="0">
                  <a:solidFill>
                    <a:schemeClr val="bg1"/>
                  </a:solidFill>
                  <a:ea typeface="Microsoft Sans Serif" panose="020B0604020202020204" pitchFamily="34" charset="0"/>
                  <a:cs typeface="Microsoft Sans Serif" panose="020B0604020202020204" pitchFamily="34" charset="0"/>
                </a:rPr>
                <a:t>Airflow </a:t>
              </a:r>
            </a:p>
            <a:p>
              <a:r>
                <a:rPr lang="en-US" sz="1400" dirty="0">
                  <a:solidFill>
                    <a:schemeClr val="bg1"/>
                  </a:solidFill>
                  <a:ea typeface="Microsoft Sans Serif" panose="020B0604020202020204" pitchFamily="34" charset="0"/>
                  <a:cs typeface="Microsoft Sans Serif" panose="020B0604020202020204" pitchFamily="34" charset="0"/>
                </a:rPr>
                <a:t>     instance.</a:t>
              </a:r>
            </a:p>
          </p:txBody>
        </p:sp>
        <p:sp>
          <p:nvSpPr>
            <p:cNvPr id="116" name="Rectangle 115">
              <a:extLst>
                <a:ext uri="{FF2B5EF4-FFF2-40B4-BE49-F238E27FC236}">
                  <a16:creationId xmlns:a16="http://schemas.microsoft.com/office/drawing/2014/main" id="{CBE5442B-6940-48BF-AC08-106322D249E8}"/>
                </a:ext>
              </a:extLst>
            </p:cNvPr>
            <p:cNvSpPr/>
            <p:nvPr/>
          </p:nvSpPr>
          <p:spPr>
            <a:xfrm>
              <a:off x="4664208" y="3581296"/>
              <a:ext cx="2721871" cy="523220"/>
            </a:xfrm>
            <a:prstGeom prst="rect">
              <a:avLst/>
            </a:prstGeom>
          </p:spPr>
          <p:txBody>
            <a:bodyPr wrap="square">
              <a:spAutoFit/>
            </a:bodyPr>
            <a:lstStyle/>
            <a:p>
              <a:pPr marL="171450" indent="-171450">
                <a:buFont typeface="Arial" panose="020B0604020202020204" pitchFamily="34" charset="0"/>
                <a:buChar char="•"/>
              </a:pPr>
              <a:r>
                <a:rPr lang="en-US" sz="1400" dirty="0">
                  <a:solidFill>
                    <a:schemeClr val="bg1"/>
                  </a:solidFill>
                  <a:ea typeface="Microsoft Sans Serif" panose="020B0604020202020204" pitchFamily="34" charset="0"/>
                  <a:cs typeface="Microsoft Sans Serif" panose="020B0604020202020204" pitchFamily="34" charset="0"/>
                </a:rPr>
                <a:t>Based on Apache Airflow </a:t>
              </a:r>
              <a:r>
                <a:rPr lang="en-US" sz="1400" b="1" dirty="0">
                  <a:solidFill>
                    <a:schemeClr val="bg1"/>
                  </a:solidFill>
                  <a:ea typeface="Microsoft Sans Serif" panose="020B0604020202020204" pitchFamily="34" charset="0"/>
                  <a:cs typeface="Microsoft Sans Serif" panose="020B0604020202020204" pitchFamily="34" charset="0"/>
                </a:rPr>
                <a:t>open source </a:t>
              </a:r>
              <a:r>
                <a:rPr lang="en-US" sz="1400" dirty="0">
                  <a:solidFill>
                    <a:schemeClr val="bg1"/>
                  </a:solidFill>
                  <a:ea typeface="Microsoft Sans Serif" panose="020B0604020202020204" pitchFamily="34" charset="0"/>
                  <a:cs typeface="Microsoft Sans Serif" panose="020B0604020202020204" pitchFamily="34" charset="0"/>
                </a:rPr>
                <a:t>python framework.</a:t>
              </a:r>
            </a:p>
          </p:txBody>
        </p:sp>
        <p:sp>
          <p:nvSpPr>
            <p:cNvPr id="117" name="Rectangle 116">
              <a:extLst>
                <a:ext uri="{FF2B5EF4-FFF2-40B4-BE49-F238E27FC236}">
                  <a16:creationId xmlns:a16="http://schemas.microsoft.com/office/drawing/2014/main" id="{5C4737C4-838A-4938-93D8-3A91FDED0766}"/>
                </a:ext>
              </a:extLst>
            </p:cNvPr>
            <p:cNvSpPr/>
            <p:nvPr/>
          </p:nvSpPr>
          <p:spPr>
            <a:xfrm>
              <a:off x="4669116" y="3092437"/>
              <a:ext cx="2721871" cy="307777"/>
            </a:xfrm>
            <a:prstGeom prst="rect">
              <a:avLst/>
            </a:prstGeom>
          </p:spPr>
          <p:txBody>
            <a:bodyPr wrap="square">
              <a:spAutoFit/>
            </a:bodyPr>
            <a:lstStyle/>
            <a:p>
              <a:pPr marL="171450" indent="-171450">
                <a:buFont typeface="Arial" panose="020B0604020202020204" pitchFamily="34" charset="0"/>
                <a:buChar char="•"/>
              </a:pPr>
              <a:r>
                <a:rPr lang="fr-FR" sz="1400" dirty="0" err="1">
                  <a:solidFill>
                    <a:schemeClr val="bg1"/>
                  </a:solidFill>
                  <a:ea typeface="Microsoft Sans Serif" panose="020B0604020202020204" pitchFamily="34" charset="0"/>
                  <a:cs typeface="Microsoft Sans Serif" panose="020B0604020202020204" pitchFamily="34" charset="0"/>
                </a:rPr>
                <a:t>Making</a:t>
              </a:r>
              <a:r>
                <a:rPr lang="fr-FR" sz="1400" dirty="0">
                  <a:solidFill>
                    <a:schemeClr val="bg1"/>
                  </a:solidFill>
                  <a:ea typeface="Microsoft Sans Serif" panose="020B0604020202020204" pitchFamily="34" charset="0"/>
                  <a:cs typeface="Microsoft Sans Serif" panose="020B0604020202020204" pitchFamily="34" charset="0"/>
                </a:rPr>
                <a:t> </a:t>
              </a:r>
              <a:r>
                <a:rPr lang="fr-FR" sz="1400" b="1" dirty="0">
                  <a:solidFill>
                    <a:schemeClr val="bg1"/>
                  </a:solidFill>
                  <a:ea typeface="Microsoft Sans Serif" panose="020B0604020202020204" pitchFamily="34" charset="0"/>
                  <a:cs typeface="Microsoft Sans Serif" panose="020B0604020202020204" pitchFamily="34" charset="0"/>
                </a:rPr>
                <a:t>orchestration </a:t>
              </a:r>
              <a:r>
                <a:rPr lang="fr-FR" sz="1400" b="1" dirty="0" err="1">
                  <a:solidFill>
                    <a:schemeClr val="bg1"/>
                  </a:solidFill>
                  <a:ea typeface="Microsoft Sans Serif" panose="020B0604020202020204" pitchFamily="34" charset="0"/>
                  <a:cs typeface="Microsoft Sans Serif" panose="020B0604020202020204" pitchFamily="34" charset="0"/>
                </a:rPr>
                <a:t>easy</a:t>
              </a:r>
              <a:r>
                <a:rPr lang="fr-FR" sz="1400" b="1" dirty="0">
                  <a:solidFill>
                    <a:schemeClr val="bg1"/>
                  </a:solidFill>
                  <a:ea typeface="Microsoft Sans Serif" panose="020B0604020202020204" pitchFamily="34" charset="0"/>
                  <a:cs typeface="Microsoft Sans Serif" panose="020B0604020202020204" pitchFamily="34" charset="0"/>
                </a:rPr>
                <a:t>.</a:t>
              </a:r>
            </a:p>
          </p:txBody>
        </p:sp>
        <p:sp>
          <p:nvSpPr>
            <p:cNvPr id="118" name="Rectangle 117">
              <a:extLst>
                <a:ext uri="{FF2B5EF4-FFF2-40B4-BE49-F238E27FC236}">
                  <a16:creationId xmlns:a16="http://schemas.microsoft.com/office/drawing/2014/main" id="{DB90800B-C8A4-4466-AC38-B6C57EC072C5}"/>
                </a:ext>
              </a:extLst>
            </p:cNvPr>
            <p:cNvSpPr/>
            <p:nvPr/>
          </p:nvSpPr>
          <p:spPr>
            <a:xfrm>
              <a:off x="4656987" y="4450540"/>
              <a:ext cx="2729092" cy="523220"/>
            </a:xfrm>
            <a:prstGeom prst="rect">
              <a:avLst/>
            </a:prstGeom>
          </p:spPr>
          <p:txBody>
            <a:bodyPr wrap="square">
              <a:spAutoFit/>
            </a:bodyPr>
            <a:lstStyle/>
            <a:p>
              <a:pPr marL="171450" indent="-171450">
                <a:buFont typeface="Arial" panose="020B0604020202020204" pitchFamily="34" charset="0"/>
                <a:buChar char="•"/>
              </a:pPr>
              <a:r>
                <a:rPr lang="fr-FR" sz="1400" dirty="0">
                  <a:solidFill>
                    <a:schemeClr val="bg1"/>
                  </a:solidFill>
                  <a:ea typeface="Microsoft Sans Serif" panose="020B0604020202020204" pitchFamily="34" charset="0"/>
                  <a:cs typeface="Microsoft Sans Serif" panose="020B0604020202020204" pitchFamily="34" charset="0"/>
                </a:rPr>
                <a:t>End-to-end integration for </a:t>
              </a:r>
              <a:r>
                <a:rPr lang="fr-FR" sz="1400" b="1" dirty="0">
                  <a:solidFill>
                    <a:schemeClr val="bg1"/>
                  </a:solidFill>
                  <a:ea typeface="Microsoft Sans Serif" panose="020B0604020202020204" pitchFamily="34" charset="0"/>
                  <a:cs typeface="Microsoft Sans Serif" panose="020B0604020202020204" pitchFamily="34" charset="0"/>
                </a:rPr>
                <a:t>Platform </a:t>
              </a:r>
              <a:r>
                <a:rPr lang="fr-FR" sz="1400" dirty="0">
                  <a:solidFill>
                    <a:schemeClr val="bg1"/>
                  </a:solidFill>
                  <a:ea typeface="Microsoft Sans Serif" panose="020B0604020202020204" pitchFamily="34" charset="0"/>
                  <a:cs typeface="Microsoft Sans Serif" panose="020B0604020202020204" pitchFamily="34" charset="0"/>
                </a:rPr>
                <a:t>services.</a:t>
              </a:r>
            </a:p>
          </p:txBody>
        </p:sp>
        <p:sp>
          <p:nvSpPr>
            <p:cNvPr id="123" name="Rectangle 122">
              <a:extLst>
                <a:ext uri="{FF2B5EF4-FFF2-40B4-BE49-F238E27FC236}">
                  <a16:creationId xmlns:a16="http://schemas.microsoft.com/office/drawing/2014/main" id="{7DC1EBE7-50CF-4917-802A-E9197596B181}"/>
                </a:ext>
              </a:extLst>
            </p:cNvPr>
            <p:cNvSpPr/>
            <p:nvPr/>
          </p:nvSpPr>
          <p:spPr>
            <a:xfrm>
              <a:off x="4656987" y="5054663"/>
              <a:ext cx="2779400" cy="523220"/>
            </a:xfrm>
            <a:prstGeom prst="rect">
              <a:avLst/>
            </a:prstGeom>
          </p:spPr>
          <p:txBody>
            <a:bodyPr wrap="square">
              <a:spAutoFit/>
            </a:bodyPr>
            <a:lstStyle/>
            <a:p>
              <a:pPr marL="171450" indent="-171450">
                <a:buFont typeface="Arial" panose="020B0604020202020204" pitchFamily="34" charset="0"/>
                <a:buChar char="•"/>
              </a:pPr>
              <a:r>
                <a:rPr lang="fr-FR" sz="1400" b="1" dirty="0" err="1">
                  <a:solidFill>
                    <a:schemeClr val="bg1"/>
                  </a:solidFill>
                  <a:ea typeface="Microsoft Sans Serif" panose="020B0604020202020204" pitchFamily="34" charset="0"/>
                  <a:cs typeface="Microsoft Sans Serif" panose="020B0604020202020204" pitchFamily="34" charset="0"/>
                </a:rPr>
                <a:t>Hybrid</a:t>
              </a:r>
              <a:r>
                <a:rPr lang="fr-FR" sz="1400" dirty="0">
                  <a:solidFill>
                    <a:schemeClr val="bg1"/>
                  </a:solidFill>
                  <a:ea typeface="Microsoft Sans Serif" panose="020B0604020202020204" pitchFamily="34" charset="0"/>
                  <a:cs typeface="Microsoft Sans Serif" panose="020B0604020202020204" pitchFamily="34" charset="0"/>
                </a:rPr>
                <a:t> and </a:t>
              </a:r>
              <a:r>
                <a:rPr lang="fr-FR" sz="1400" b="1" dirty="0">
                  <a:solidFill>
                    <a:schemeClr val="bg1"/>
                  </a:solidFill>
                  <a:ea typeface="Microsoft Sans Serif" panose="020B0604020202020204" pitchFamily="34" charset="0"/>
                  <a:cs typeface="Microsoft Sans Serif" panose="020B0604020202020204" pitchFamily="34" charset="0"/>
                </a:rPr>
                <a:t>multi-cloud </a:t>
              </a:r>
              <a:r>
                <a:rPr lang="fr-FR" sz="1400" dirty="0">
                  <a:solidFill>
                    <a:schemeClr val="bg1"/>
                  </a:solidFill>
                  <a:ea typeface="Microsoft Sans Serif" panose="020B0604020202020204" pitchFamily="34" charset="0"/>
                  <a:cs typeface="Microsoft Sans Serif" panose="020B0604020202020204" pitchFamily="34" charset="0"/>
                </a:rPr>
                <a:t>environnements </a:t>
              </a:r>
              <a:r>
                <a:rPr lang="fr-FR" sz="1400" dirty="0" err="1">
                  <a:solidFill>
                    <a:schemeClr val="bg1"/>
                  </a:solidFill>
                  <a:ea typeface="Microsoft Sans Serif" panose="020B0604020202020204" pitchFamily="34" charset="0"/>
                  <a:cs typeface="Microsoft Sans Serif" panose="020B0604020202020204" pitchFamily="34" charset="0"/>
                </a:rPr>
                <a:t>eligible</a:t>
              </a:r>
              <a:r>
                <a:rPr lang="fr-FR" sz="1200" dirty="0">
                  <a:solidFill>
                    <a:schemeClr val="bg1"/>
                  </a:solidFill>
                  <a:ea typeface="Microsoft Sans Serif" panose="020B0604020202020204" pitchFamily="34" charset="0"/>
                  <a:cs typeface="Microsoft Sans Serif" panose="020B0604020202020204" pitchFamily="34" charset="0"/>
                </a:rPr>
                <a:t>.</a:t>
              </a:r>
            </a:p>
          </p:txBody>
        </p:sp>
      </p:grpSp>
      <p:grpSp>
        <p:nvGrpSpPr>
          <p:cNvPr id="2" name="Groupe 1">
            <a:extLst>
              <a:ext uri="{FF2B5EF4-FFF2-40B4-BE49-F238E27FC236}">
                <a16:creationId xmlns:a16="http://schemas.microsoft.com/office/drawing/2014/main" id="{5172EF29-7714-4646-B133-F7B2DBE72BC4}"/>
              </a:ext>
            </a:extLst>
          </p:cNvPr>
          <p:cNvGrpSpPr/>
          <p:nvPr/>
        </p:nvGrpSpPr>
        <p:grpSpPr>
          <a:xfrm>
            <a:off x="1955611" y="2060841"/>
            <a:ext cx="2683690" cy="3729342"/>
            <a:chOff x="1955611" y="2060841"/>
            <a:chExt cx="2683690" cy="3729342"/>
          </a:xfrm>
        </p:grpSpPr>
        <p:sp>
          <p:nvSpPr>
            <p:cNvPr id="59" name="Rectangle 58">
              <a:extLst>
                <a:ext uri="{FF2B5EF4-FFF2-40B4-BE49-F238E27FC236}">
                  <a16:creationId xmlns:a16="http://schemas.microsoft.com/office/drawing/2014/main" id="{C8C30FF1-FDE0-401F-A3D4-F760EA7A164C}"/>
                </a:ext>
              </a:extLst>
            </p:cNvPr>
            <p:cNvSpPr/>
            <p:nvPr/>
          </p:nvSpPr>
          <p:spPr>
            <a:xfrm>
              <a:off x="1955611" y="2383590"/>
              <a:ext cx="2683690" cy="3406593"/>
            </a:xfrm>
            <a:prstGeom prst="rect">
              <a:avLst/>
            </a:prstGeom>
            <a:solidFill>
              <a:schemeClr val="bg1">
                <a:lumMod val="50000"/>
              </a:schemeClr>
            </a:solidFill>
          </p:spPr>
          <p:style>
            <a:lnRef idx="2">
              <a:schemeClr val="accent5"/>
            </a:lnRef>
            <a:fillRef idx="1">
              <a:schemeClr val="lt1"/>
            </a:fillRef>
            <a:effectRef idx="0">
              <a:schemeClr val="accent5"/>
            </a:effectRef>
            <a:fontRef idx="minor">
              <a:schemeClr val="dk1"/>
            </a:fontRef>
          </p:style>
          <p:txBody>
            <a:bodyPr wrap="square" lIns="0" tIns="0" rIns="0" bIns="0" rtlCol="0" anchor="ctr">
              <a:spAutoFit/>
            </a:bodyPr>
            <a:lstStyle/>
            <a:p>
              <a:pPr algn="ctr">
                <a:spcBef>
                  <a:spcPts val="1200"/>
                </a:spcBef>
              </a:pPr>
              <a:endParaRPr lang="fr-FR" sz="1200" dirty="0">
                <a:ea typeface="Source Sans Pro" pitchFamily="34" charset="0"/>
              </a:endParaRPr>
            </a:p>
          </p:txBody>
        </p:sp>
        <p:sp>
          <p:nvSpPr>
            <p:cNvPr id="60" name="Rectangle 59">
              <a:extLst>
                <a:ext uri="{FF2B5EF4-FFF2-40B4-BE49-F238E27FC236}">
                  <a16:creationId xmlns:a16="http://schemas.microsoft.com/office/drawing/2014/main" id="{15D3252D-2F0C-491D-9EB8-C096A1D1C5BE}"/>
                </a:ext>
              </a:extLst>
            </p:cNvPr>
            <p:cNvSpPr/>
            <p:nvPr/>
          </p:nvSpPr>
          <p:spPr>
            <a:xfrm>
              <a:off x="1955611" y="2060841"/>
              <a:ext cx="2683690" cy="215444"/>
            </a:xfrm>
            <a:prstGeom prst="rect">
              <a:avLst/>
            </a:prstGeom>
            <a:solidFill>
              <a:schemeClr val="bg1">
                <a:lumMod val="50000"/>
              </a:schemeClr>
            </a:solidFill>
          </p:spPr>
          <p:style>
            <a:lnRef idx="2">
              <a:schemeClr val="accent5"/>
            </a:lnRef>
            <a:fillRef idx="1">
              <a:schemeClr val="lt1"/>
            </a:fillRef>
            <a:effectRef idx="0">
              <a:schemeClr val="accent5"/>
            </a:effectRef>
            <a:fontRef idx="minor">
              <a:schemeClr val="dk1"/>
            </a:fontRef>
          </p:style>
          <p:txBody>
            <a:bodyPr wrap="square" lIns="0" tIns="0" rIns="0" bIns="0" rtlCol="0" anchor="ctr">
              <a:spAutoFit/>
            </a:bodyPr>
            <a:lstStyle/>
            <a:p>
              <a:pPr algn="ctr">
                <a:spcBef>
                  <a:spcPts val="1200"/>
                </a:spcBef>
              </a:pPr>
              <a:r>
                <a:rPr lang="fr-FR" sz="1400" b="1" dirty="0">
                  <a:solidFill>
                    <a:schemeClr val="bg1"/>
                  </a:solidFill>
                  <a:ea typeface="Source Sans Pro" pitchFamily="34" charset="0"/>
                </a:rPr>
                <a:t>CUSTOMERS</a:t>
              </a:r>
              <a:endParaRPr lang="fr-FR" sz="1200" b="1" dirty="0">
                <a:solidFill>
                  <a:schemeClr val="bg1"/>
                </a:solidFill>
                <a:ea typeface="Source Sans Pro" pitchFamily="34" charset="0"/>
              </a:endParaRPr>
            </a:p>
          </p:txBody>
        </p:sp>
        <p:sp>
          <p:nvSpPr>
            <p:cNvPr id="23" name="ZoneTexte 31">
              <a:extLst>
                <a:ext uri="{FF2B5EF4-FFF2-40B4-BE49-F238E27FC236}">
                  <a16:creationId xmlns:a16="http://schemas.microsoft.com/office/drawing/2014/main" id="{0EDF6DAF-D049-4AC0-97A6-3478E3EB5F29}"/>
                </a:ext>
              </a:extLst>
            </p:cNvPr>
            <p:cNvSpPr txBox="1"/>
            <p:nvPr/>
          </p:nvSpPr>
          <p:spPr>
            <a:xfrm>
              <a:off x="2949305" y="2738983"/>
              <a:ext cx="696304" cy="2842692"/>
            </a:xfrm>
            <a:prstGeom prst="rect">
              <a:avLst/>
            </a:prstGeom>
            <a:noFill/>
          </p:spPr>
          <p:txBody>
            <a:bodyPr wrap="square" lIns="36000" tIns="36000" rIns="36000" bIns="36000" rtlCol="0">
              <a:spAutoFit/>
            </a:bodyPr>
            <a:lstStyle/>
            <a:p>
              <a:r>
                <a:rPr lang="fr-FR" sz="2000" b="1" dirty="0">
                  <a:solidFill>
                    <a:schemeClr val="bg1"/>
                  </a:solidFill>
                  <a:latin typeface="Arial" pitchFamily="34" charset="0"/>
                  <a:cs typeface="Arial" pitchFamily="34" charset="0"/>
                </a:rPr>
                <a:t>GTS</a:t>
              </a:r>
            </a:p>
            <a:p>
              <a:endParaRPr lang="fr-FR" sz="2000" b="1" dirty="0">
                <a:solidFill>
                  <a:schemeClr val="bg1"/>
                </a:solidFill>
                <a:latin typeface="Arial" pitchFamily="34" charset="0"/>
                <a:cs typeface="Arial" pitchFamily="34" charset="0"/>
              </a:endParaRPr>
            </a:p>
            <a:p>
              <a:r>
                <a:rPr lang="fr-FR" sz="2000" b="1" dirty="0">
                  <a:solidFill>
                    <a:schemeClr val="bg1"/>
                  </a:solidFill>
                  <a:latin typeface="Arial" pitchFamily="34" charset="0"/>
                  <a:cs typeface="Arial" pitchFamily="34" charset="0"/>
                </a:rPr>
                <a:t>BSC</a:t>
              </a:r>
            </a:p>
            <a:p>
              <a:endParaRPr lang="fr-FR" sz="2000" b="1" dirty="0">
                <a:solidFill>
                  <a:schemeClr val="bg1"/>
                </a:solidFill>
                <a:latin typeface="Arial" pitchFamily="34" charset="0"/>
                <a:cs typeface="Arial" pitchFamily="34" charset="0"/>
              </a:endParaRPr>
            </a:p>
            <a:p>
              <a:r>
                <a:rPr lang="fr-FR" sz="2000" b="1" dirty="0">
                  <a:solidFill>
                    <a:schemeClr val="bg1"/>
                  </a:solidFill>
                  <a:latin typeface="Arial" pitchFamily="34" charset="0"/>
                  <a:cs typeface="Arial" pitchFamily="34" charset="0"/>
                </a:rPr>
                <a:t>ITIM</a:t>
              </a:r>
            </a:p>
            <a:p>
              <a:endParaRPr lang="fr-FR" sz="2000" b="1" dirty="0">
                <a:solidFill>
                  <a:schemeClr val="bg1"/>
                </a:solidFill>
                <a:latin typeface="Arial" pitchFamily="34" charset="0"/>
                <a:cs typeface="Arial" pitchFamily="34" charset="0"/>
              </a:endParaRPr>
            </a:p>
            <a:p>
              <a:r>
                <a:rPr lang="fr-FR" sz="2000" b="1" dirty="0">
                  <a:solidFill>
                    <a:schemeClr val="bg1"/>
                  </a:solidFill>
                  <a:latin typeface="Arial" pitchFamily="34" charset="0"/>
                  <a:cs typeface="Arial" pitchFamily="34" charset="0"/>
                </a:rPr>
                <a:t>ITEC</a:t>
              </a:r>
            </a:p>
            <a:p>
              <a:endParaRPr lang="fr-FR" sz="2000" b="1" dirty="0">
                <a:solidFill>
                  <a:schemeClr val="bg1"/>
                </a:solidFill>
                <a:latin typeface="Arial" pitchFamily="34" charset="0"/>
                <a:cs typeface="Arial" pitchFamily="34" charset="0"/>
              </a:endParaRPr>
            </a:p>
            <a:p>
              <a:r>
                <a:rPr lang="fr-FR" sz="2000" b="1" dirty="0">
                  <a:solidFill>
                    <a:schemeClr val="bg1"/>
                  </a:solidFill>
                  <a:latin typeface="Arial" pitchFamily="34" charset="0"/>
                  <a:cs typeface="Arial" pitchFamily="34" charset="0"/>
                </a:rPr>
                <a:t>…</a:t>
              </a:r>
            </a:p>
          </p:txBody>
        </p:sp>
      </p:grpSp>
    </p:spTree>
    <p:custDataLst>
      <p:tags r:id="rId1"/>
    </p:custDataLst>
    <p:extLst>
      <p:ext uri="{BB962C8B-B14F-4D97-AF65-F5344CB8AC3E}">
        <p14:creationId xmlns:p14="http://schemas.microsoft.com/office/powerpoint/2010/main" val="152906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 32">
            <a:extLst>
              <a:ext uri="{FF2B5EF4-FFF2-40B4-BE49-F238E27FC236}">
                <a16:creationId xmlns:a16="http://schemas.microsoft.com/office/drawing/2014/main" id="{EF57D90B-C6CA-4FB0-9F87-00C62D84C94E}"/>
              </a:ext>
            </a:extLst>
          </p:cNvPr>
          <p:cNvPicPr>
            <a:picLocks noChangeAspect="1"/>
          </p:cNvPicPr>
          <p:nvPr/>
        </p:nvPicPr>
        <p:blipFill>
          <a:blip r:embed="rId3"/>
          <a:stretch>
            <a:fillRect/>
          </a:stretch>
        </p:blipFill>
        <p:spPr>
          <a:xfrm rot="14433061">
            <a:off x="8284801" y="1627200"/>
            <a:ext cx="1885860" cy="1414395"/>
          </a:xfrm>
          <a:prstGeom prst="rect">
            <a:avLst/>
          </a:prstGeom>
        </p:spPr>
      </p:pic>
      <p:sp>
        <p:nvSpPr>
          <p:cNvPr id="10" name="Triangle rectangle 9">
            <a:extLst>
              <a:ext uri="{FF2B5EF4-FFF2-40B4-BE49-F238E27FC236}">
                <a16:creationId xmlns:a16="http://schemas.microsoft.com/office/drawing/2014/main" id="{C82B7FF3-452D-410D-BEF8-5176DBEB4679}"/>
              </a:ext>
            </a:extLst>
          </p:cNvPr>
          <p:cNvSpPr/>
          <p:nvPr/>
        </p:nvSpPr>
        <p:spPr>
          <a:xfrm>
            <a:off x="2964297" y="2533681"/>
            <a:ext cx="6119226" cy="2316589"/>
          </a:xfrm>
          <a:prstGeom prst="rtTriangle">
            <a:avLst/>
          </a:prstGeom>
          <a:solidFill>
            <a:schemeClr val="bg1">
              <a:lumMod val="85000"/>
            </a:schemeClr>
          </a:solidFill>
        </p:spPr>
        <p:txBody>
          <a:bodyPr wrap="square" lIns="0" tIns="0" rIns="0" bIns="0" rtlCol="0" anchor="ctr">
            <a:spAutoFit/>
          </a:bodyPr>
          <a:lstStyle/>
          <a:p>
            <a:pPr marL="0" marR="0" lvl="0" indent="0" algn="ctr" defTabSz="1219170" rtl="0" eaLnBrk="1" fontAlgn="auto" latinLnBrk="0" hangingPunct="1">
              <a:lnSpc>
                <a:spcPct val="100000"/>
              </a:lnSpc>
              <a:spcBef>
                <a:spcPts val="1600"/>
              </a:spcBef>
              <a:spcAft>
                <a:spcPts val="0"/>
              </a:spcAft>
              <a:buClrTx/>
              <a:buSzTx/>
              <a:buFontTx/>
              <a:buNone/>
              <a:tabLst/>
              <a:defRPr/>
            </a:pPr>
            <a:endParaRPr kumimoji="0" lang="fr-FR" sz="1600" b="0" i="0" u="none" strike="noStrike" kern="1200" cap="none" spc="0" normalizeH="0" baseline="0" noProof="0" dirty="0">
              <a:ln>
                <a:noFill/>
              </a:ln>
              <a:solidFill>
                <a:srgbClr val="010101"/>
              </a:solidFill>
              <a:effectLst/>
              <a:uLnTx/>
              <a:uFillTx/>
              <a:latin typeface="Source Sans Pro"/>
              <a:ea typeface="Source Sans Pro" pitchFamily="34" charset="0"/>
              <a:cs typeface="+mn-cs"/>
            </a:endParaRPr>
          </a:p>
        </p:txBody>
      </p:sp>
      <p:sp>
        <p:nvSpPr>
          <p:cNvPr id="28" name="Triangle rectangle 27">
            <a:extLst>
              <a:ext uri="{FF2B5EF4-FFF2-40B4-BE49-F238E27FC236}">
                <a16:creationId xmlns:a16="http://schemas.microsoft.com/office/drawing/2014/main" id="{2F339212-0664-4601-8697-D753783319FB}"/>
              </a:ext>
            </a:extLst>
          </p:cNvPr>
          <p:cNvSpPr/>
          <p:nvPr/>
        </p:nvSpPr>
        <p:spPr>
          <a:xfrm rot="10800000">
            <a:off x="2926936" y="2482809"/>
            <a:ext cx="6192343" cy="2336402"/>
          </a:xfrm>
          <a:prstGeom prst="rtTriangle">
            <a:avLst/>
          </a:prstGeom>
          <a:solidFill>
            <a:schemeClr val="bg2">
              <a:lumMod val="20000"/>
              <a:lumOff val="80000"/>
            </a:schemeClr>
          </a:solidFill>
        </p:spPr>
        <p:txBody>
          <a:bodyPr wrap="square" lIns="0" tIns="0" rIns="0" bIns="0" rtlCol="0" anchor="ctr">
            <a:spAutoFit/>
          </a:bodyPr>
          <a:lstStyle/>
          <a:p>
            <a:pPr marL="0" marR="0" lvl="0" indent="0" algn="ctr" defTabSz="1219170" rtl="0" eaLnBrk="1" fontAlgn="auto" latinLnBrk="0" hangingPunct="1">
              <a:lnSpc>
                <a:spcPct val="100000"/>
              </a:lnSpc>
              <a:spcBef>
                <a:spcPts val="1600"/>
              </a:spcBef>
              <a:spcAft>
                <a:spcPts val="0"/>
              </a:spcAft>
              <a:buClrTx/>
              <a:buSzTx/>
              <a:buFontTx/>
              <a:buNone/>
              <a:tabLst/>
              <a:defRPr/>
            </a:pPr>
            <a:endParaRPr kumimoji="0" lang="fr-FR" sz="1600" b="0" i="0" u="none" strike="noStrike" kern="1200" cap="none" spc="0" normalizeH="0" baseline="0" noProof="0" dirty="0">
              <a:ln>
                <a:noFill/>
              </a:ln>
              <a:solidFill>
                <a:srgbClr val="010101"/>
              </a:solidFill>
              <a:effectLst/>
              <a:uLnTx/>
              <a:uFillTx/>
              <a:latin typeface="Source Sans Pro"/>
              <a:ea typeface="Source Sans Pro" pitchFamily="34" charset="0"/>
              <a:cs typeface="+mn-cs"/>
            </a:endParaRPr>
          </a:p>
        </p:txBody>
      </p:sp>
      <p:pic>
        <p:nvPicPr>
          <p:cNvPr id="27" name="Picture 4" descr="Image result for kpi icon">
            <a:extLst>
              <a:ext uri="{FF2B5EF4-FFF2-40B4-BE49-F238E27FC236}">
                <a16:creationId xmlns:a16="http://schemas.microsoft.com/office/drawing/2014/main" id="{FE9A653B-76D4-406B-8345-805CCD48332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4392"/>
          <a:stretch/>
        </p:blipFill>
        <p:spPr bwMode="auto">
          <a:xfrm>
            <a:off x="8795204" y="4344075"/>
            <a:ext cx="341936" cy="25853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CDF0E0A-469E-4E42-94B1-0BB8F8D3B0A2}"/>
              </a:ext>
            </a:extLst>
          </p:cNvPr>
          <p:cNvSpPr>
            <a:spLocks noGrp="1"/>
          </p:cNvSpPr>
          <p:nvPr>
            <p:ph type="title"/>
          </p:nvPr>
        </p:nvSpPr>
        <p:spPr>
          <a:xfrm>
            <a:off x="432000" y="478633"/>
            <a:ext cx="11328000" cy="315300"/>
          </a:xfrm>
        </p:spPr>
        <p:txBody>
          <a:bodyPr/>
          <a:lstStyle/>
          <a:p>
            <a:r>
              <a:rPr lang="fr-FR" dirty="0"/>
              <a:t>Cloud Orchestration: </a:t>
            </a:r>
            <a:r>
              <a:rPr lang="fr-FR" dirty="0">
                <a:solidFill>
                  <a:schemeClr val="tx1"/>
                </a:solidFill>
              </a:rPr>
              <a:t>HOW DOES IT WORKS?</a:t>
            </a:r>
          </a:p>
        </p:txBody>
      </p:sp>
      <p:pic>
        <p:nvPicPr>
          <p:cNvPr id="1026" name="Picture 2" descr="Related image">
            <a:extLst>
              <a:ext uri="{FF2B5EF4-FFF2-40B4-BE49-F238E27FC236}">
                <a16:creationId xmlns:a16="http://schemas.microsoft.com/office/drawing/2014/main" id="{49836669-3D22-4C01-80FF-14F0C1994C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6257" y="1924757"/>
            <a:ext cx="990468" cy="9904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eur droit 15">
            <a:extLst>
              <a:ext uri="{FF2B5EF4-FFF2-40B4-BE49-F238E27FC236}">
                <a16:creationId xmlns:a16="http://schemas.microsoft.com/office/drawing/2014/main" id="{130403F1-B1DC-48C8-9C34-228041AC87DB}"/>
              </a:ext>
            </a:extLst>
          </p:cNvPr>
          <p:cNvCxnSpPr>
            <a:cxnSpLocks/>
          </p:cNvCxnSpPr>
          <p:nvPr/>
        </p:nvCxnSpPr>
        <p:spPr bwMode="auto">
          <a:xfrm flipH="1">
            <a:off x="3699714" y="2419991"/>
            <a:ext cx="1200897" cy="0"/>
          </a:xfrm>
          <a:prstGeom prst="line">
            <a:avLst/>
          </a:prstGeom>
          <a:ln>
            <a:solidFill>
              <a:schemeClr val="tx2">
                <a:lumMod val="75000"/>
              </a:schemeClr>
            </a:solidFill>
            <a:headEnd type="stealth" w="med" len="med"/>
            <a:tailEnd type="diamon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pic>
        <p:nvPicPr>
          <p:cNvPr id="34" name="Picture 2" descr="Related image">
            <a:extLst>
              <a:ext uri="{FF2B5EF4-FFF2-40B4-BE49-F238E27FC236}">
                <a16:creationId xmlns:a16="http://schemas.microsoft.com/office/drawing/2014/main" id="{86D8CD6C-12FD-4103-9A55-AA9CEA5DEC19}"/>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707391" y="4633666"/>
            <a:ext cx="451852" cy="451852"/>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0E0CDBEC-5DD7-4BBC-8B9A-1D98D90F5CFE}"/>
              </a:ext>
            </a:extLst>
          </p:cNvPr>
          <p:cNvSpPr txBox="1"/>
          <p:nvPr/>
        </p:nvSpPr>
        <p:spPr>
          <a:xfrm>
            <a:off x="6940347" y="2149146"/>
            <a:ext cx="539366" cy="281603"/>
          </a:xfrm>
          <a:prstGeom prst="rect">
            <a:avLst/>
          </a:prstGeom>
          <a:noFill/>
        </p:spPr>
        <p:txBody>
          <a:bodyPr wrap="none" lIns="48000" tIns="48000" rIns="48000" bIns="4800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10101"/>
                </a:solidFill>
                <a:effectLst/>
                <a:uLnTx/>
                <a:uFillTx/>
                <a:latin typeface="Arial" pitchFamily="34" charset="0"/>
                <a:ea typeface="+mn-ea"/>
                <a:cs typeface="Arial" pitchFamily="34" charset="0"/>
              </a:rPr>
              <a:t>CRUD</a:t>
            </a:r>
          </a:p>
        </p:txBody>
      </p:sp>
      <p:sp>
        <p:nvSpPr>
          <p:cNvPr id="38" name="ZoneTexte 37">
            <a:extLst>
              <a:ext uri="{FF2B5EF4-FFF2-40B4-BE49-F238E27FC236}">
                <a16:creationId xmlns:a16="http://schemas.microsoft.com/office/drawing/2014/main" id="{962E4093-73A4-403A-82F9-45C17A2112FE}"/>
              </a:ext>
            </a:extLst>
          </p:cNvPr>
          <p:cNvSpPr txBox="1"/>
          <p:nvPr/>
        </p:nvSpPr>
        <p:spPr>
          <a:xfrm>
            <a:off x="8283491" y="5408859"/>
            <a:ext cx="1608377" cy="281603"/>
          </a:xfrm>
          <a:prstGeom prst="rect">
            <a:avLst/>
          </a:prstGeom>
          <a:noFill/>
        </p:spPr>
        <p:txBody>
          <a:bodyPr wrap="none" lIns="48000" tIns="48000" rIns="48000" bIns="4800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10101"/>
                </a:solidFill>
                <a:effectLst/>
                <a:uLnTx/>
                <a:uFillTx/>
                <a:latin typeface="Arial" pitchFamily="34" charset="0"/>
                <a:ea typeface="+mn-ea"/>
                <a:cs typeface="Arial" pitchFamily="34" charset="0"/>
              </a:rPr>
              <a:t>AIRFLOW INSTANCE</a:t>
            </a:r>
          </a:p>
        </p:txBody>
      </p:sp>
      <p:cxnSp>
        <p:nvCxnSpPr>
          <p:cNvPr id="45" name="Connecteur : en angle 44">
            <a:extLst>
              <a:ext uri="{FF2B5EF4-FFF2-40B4-BE49-F238E27FC236}">
                <a16:creationId xmlns:a16="http://schemas.microsoft.com/office/drawing/2014/main" id="{F4C5CB4B-1A3B-47FC-95CE-1AF71C0952EE}"/>
              </a:ext>
            </a:extLst>
          </p:cNvPr>
          <p:cNvCxnSpPr>
            <a:cxnSpLocks/>
            <a:endCxn id="34" idx="1"/>
          </p:cNvCxnSpPr>
          <p:nvPr/>
        </p:nvCxnSpPr>
        <p:spPr>
          <a:xfrm rot="16200000" flipH="1">
            <a:off x="4787607" y="939808"/>
            <a:ext cx="2059115" cy="5780453"/>
          </a:xfrm>
          <a:prstGeom prst="bentConnector2">
            <a:avLst/>
          </a:prstGeom>
          <a:ln>
            <a:solidFill>
              <a:schemeClr val="bg1">
                <a:lumMod val="65000"/>
              </a:schemeClr>
            </a:solidFill>
            <a:headEnd type="diamond" w="med" len="med"/>
            <a:tailEnd type="stealth"/>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8" name="ZoneTexte 57">
            <a:extLst>
              <a:ext uri="{FF2B5EF4-FFF2-40B4-BE49-F238E27FC236}">
                <a16:creationId xmlns:a16="http://schemas.microsoft.com/office/drawing/2014/main" id="{17B056C1-8ABA-4E62-8F71-3B53BA88910C}"/>
              </a:ext>
            </a:extLst>
          </p:cNvPr>
          <p:cNvSpPr txBox="1"/>
          <p:nvPr/>
        </p:nvSpPr>
        <p:spPr>
          <a:xfrm>
            <a:off x="4741940" y="1650275"/>
            <a:ext cx="1702698" cy="281603"/>
          </a:xfrm>
          <a:prstGeom prst="rect">
            <a:avLst/>
          </a:prstGeom>
          <a:noFill/>
        </p:spPr>
        <p:txBody>
          <a:bodyPr wrap="none" lIns="48000" tIns="48000" rIns="48000" bIns="4800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10101"/>
                </a:solidFill>
                <a:effectLst/>
                <a:uLnTx/>
                <a:uFillTx/>
                <a:latin typeface="Arial" pitchFamily="34" charset="0"/>
                <a:ea typeface="+mn-ea"/>
                <a:cs typeface="Arial" pitchFamily="34" charset="0"/>
              </a:rPr>
              <a:t>DIN / Control Plane API</a:t>
            </a:r>
          </a:p>
        </p:txBody>
      </p:sp>
      <p:pic>
        <p:nvPicPr>
          <p:cNvPr id="60" name="Picture 22" descr="_images/pin_large.png">
            <a:extLst>
              <a:ext uri="{FF2B5EF4-FFF2-40B4-BE49-F238E27FC236}">
                <a16:creationId xmlns:a16="http://schemas.microsoft.com/office/drawing/2014/main" id="{2A78D863-1AA1-44AF-A1F7-5E36884754A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95205" y="4492137"/>
            <a:ext cx="853087" cy="853087"/>
          </a:xfrm>
          <a:prstGeom prst="rect">
            <a:avLst/>
          </a:prstGeom>
          <a:noFill/>
          <a:extLst>
            <a:ext uri="{909E8E84-426E-40DD-AFC4-6F175D3DCCD1}">
              <a14:hiddenFill xmlns:a14="http://schemas.microsoft.com/office/drawing/2010/main">
                <a:solidFill>
                  <a:srgbClr val="FFFFFF"/>
                </a:solidFill>
              </a14:hiddenFill>
            </a:ext>
          </a:extLst>
        </p:spPr>
      </p:pic>
      <p:sp>
        <p:nvSpPr>
          <p:cNvPr id="67" name="ZoneTexte 66">
            <a:extLst>
              <a:ext uri="{FF2B5EF4-FFF2-40B4-BE49-F238E27FC236}">
                <a16:creationId xmlns:a16="http://schemas.microsoft.com/office/drawing/2014/main" id="{1631A275-1B19-48CB-A364-A2FA5C8D829D}"/>
              </a:ext>
            </a:extLst>
          </p:cNvPr>
          <p:cNvSpPr txBox="1"/>
          <p:nvPr/>
        </p:nvSpPr>
        <p:spPr>
          <a:xfrm>
            <a:off x="4037523" y="2110549"/>
            <a:ext cx="473644" cy="281603"/>
          </a:xfrm>
          <a:prstGeom prst="rect">
            <a:avLst/>
          </a:prstGeom>
          <a:noFill/>
        </p:spPr>
        <p:txBody>
          <a:bodyPr wrap="none" lIns="48000" tIns="48000" rIns="48000" bIns="4800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10101"/>
                </a:solidFill>
                <a:effectLst/>
                <a:uLnTx/>
                <a:uFillTx/>
                <a:latin typeface="Arial" pitchFamily="34" charset="0"/>
                <a:ea typeface="+mn-ea"/>
                <a:cs typeface="Arial" pitchFamily="34" charset="0"/>
              </a:rPr>
              <a:t>{IAM}</a:t>
            </a:r>
          </a:p>
        </p:txBody>
      </p:sp>
      <p:sp>
        <p:nvSpPr>
          <p:cNvPr id="68" name="ZoneTexte 67">
            <a:extLst>
              <a:ext uri="{FF2B5EF4-FFF2-40B4-BE49-F238E27FC236}">
                <a16:creationId xmlns:a16="http://schemas.microsoft.com/office/drawing/2014/main" id="{3A9A2B67-76FE-4BD7-88AB-920EB4BEE993}"/>
              </a:ext>
            </a:extLst>
          </p:cNvPr>
          <p:cNvSpPr txBox="1"/>
          <p:nvPr/>
        </p:nvSpPr>
        <p:spPr>
          <a:xfrm>
            <a:off x="6940347" y="4882846"/>
            <a:ext cx="1478726" cy="281603"/>
          </a:xfrm>
          <a:prstGeom prst="rect">
            <a:avLst/>
          </a:prstGeom>
          <a:noFill/>
        </p:spPr>
        <p:txBody>
          <a:bodyPr wrap="none" lIns="48000" tIns="48000" rIns="48000" bIns="4800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10101"/>
                </a:solidFill>
                <a:effectLst/>
                <a:uLnTx/>
                <a:uFillTx/>
                <a:latin typeface="Arial" pitchFamily="34" charset="0"/>
                <a:ea typeface="+mn-ea"/>
                <a:cs typeface="Arial" pitchFamily="34" charset="0"/>
              </a:rPr>
              <a:t>{Applicatif </a:t>
            </a:r>
            <a:r>
              <a:rPr kumimoji="0" lang="fr-FR" sz="1200" b="0" i="0" u="none" strike="noStrike" kern="1200" cap="none" spc="0" normalizeH="0" baseline="0" noProof="0" dirty="0" err="1">
                <a:ln>
                  <a:noFill/>
                </a:ln>
                <a:solidFill>
                  <a:srgbClr val="010101"/>
                </a:solidFill>
                <a:effectLst/>
                <a:uLnTx/>
                <a:uFillTx/>
                <a:latin typeface="Arial" pitchFamily="34" charset="0"/>
                <a:ea typeface="+mn-ea"/>
                <a:cs typeface="Arial" pitchFamily="34" charset="0"/>
              </a:rPr>
              <a:t>accounts</a:t>
            </a:r>
            <a:r>
              <a:rPr kumimoji="0" lang="fr-FR" sz="1200" b="0" i="0" u="none" strike="noStrike" kern="1200" cap="none" spc="0" normalizeH="0" baseline="0" noProof="0" dirty="0">
                <a:ln>
                  <a:noFill/>
                </a:ln>
                <a:solidFill>
                  <a:srgbClr val="010101"/>
                </a:solidFill>
                <a:effectLst/>
                <a:uLnTx/>
                <a:uFillTx/>
                <a:latin typeface="Arial" pitchFamily="34" charset="0"/>
                <a:ea typeface="+mn-ea"/>
                <a:cs typeface="Arial" pitchFamily="34" charset="0"/>
              </a:rPr>
              <a:t>}</a:t>
            </a:r>
          </a:p>
        </p:txBody>
      </p:sp>
      <p:cxnSp>
        <p:nvCxnSpPr>
          <p:cNvPr id="41" name="Connecteur droit avec flèche 40">
            <a:extLst>
              <a:ext uri="{FF2B5EF4-FFF2-40B4-BE49-F238E27FC236}">
                <a16:creationId xmlns:a16="http://schemas.microsoft.com/office/drawing/2014/main" id="{F9FE05B4-2D47-414E-BCD4-5B555D56AEF2}"/>
              </a:ext>
            </a:extLst>
          </p:cNvPr>
          <p:cNvCxnSpPr>
            <a:cxnSpLocks/>
            <a:endCxn id="60" idx="0"/>
          </p:cNvCxnSpPr>
          <p:nvPr/>
        </p:nvCxnSpPr>
        <p:spPr>
          <a:xfrm flipH="1">
            <a:off x="9221749" y="3042328"/>
            <a:ext cx="5953" cy="1449809"/>
          </a:xfrm>
          <a:prstGeom prst="straightConnector1">
            <a:avLst/>
          </a:prstGeom>
          <a:ln>
            <a:solidFill>
              <a:schemeClr val="tx2">
                <a:lumMod val="75000"/>
              </a:schemeClr>
            </a:solidFill>
            <a:headEnd type="diamond" w="med" len="med"/>
            <a:tailEnd type="stealth"/>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5" name="Connecteur droit avec flèche 4">
            <a:extLst>
              <a:ext uri="{FF2B5EF4-FFF2-40B4-BE49-F238E27FC236}">
                <a16:creationId xmlns:a16="http://schemas.microsoft.com/office/drawing/2014/main" id="{9603BB2C-FE4A-41F4-B6D5-E7C50B350B2A}"/>
              </a:ext>
            </a:extLst>
          </p:cNvPr>
          <p:cNvCxnSpPr>
            <a:cxnSpLocks/>
            <a:stCxn id="1026" idx="3"/>
          </p:cNvCxnSpPr>
          <p:nvPr/>
        </p:nvCxnSpPr>
        <p:spPr>
          <a:xfrm>
            <a:off x="5966724" y="2419991"/>
            <a:ext cx="2556528" cy="10759"/>
          </a:xfrm>
          <a:prstGeom prst="straightConnector1">
            <a:avLst/>
          </a:prstGeom>
          <a:ln>
            <a:solidFill>
              <a:schemeClr val="tx2">
                <a:lumMod val="75000"/>
              </a:schemeClr>
            </a:solidFill>
            <a:headEnd type="diamond" w="med" len="med"/>
            <a:tailEnd type="stealth"/>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19" name="Connecteur : en angle 18">
            <a:extLst>
              <a:ext uri="{FF2B5EF4-FFF2-40B4-BE49-F238E27FC236}">
                <a16:creationId xmlns:a16="http://schemas.microsoft.com/office/drawing/2014/main" id="{7453B508-7C31-437F-8743-5961B1681997}"/>
              </a:ext>
            </a:extLst>
          </p:cNvPr>
          <p:cNvCxnSpPr>
            <a:cxnSpLocks/>
          </p:cNvCxnSpPr>
          <p:nvPr/>
        </p:nvCxnSpPr>
        <p:spPr>
          <a:xfrm>
            <a:off x="2968742" y="5404087"/>
            <a:ext cx="330791" cy="0"/>
          </a:xfrm>
          <a:prstGeom prst="straightConnector1">
            <a:avLst/>
          </a:prstGeom>
          <a:ln>
            <a:solidFill>
              <a:schemeClr val="bg1">
                <a:lumMod val="65000"/>
              </a:schemeClr>
            </a:solidFill>
            <a:headEnd type="diamond" w="med" len="med"/>
            <a:tailEnd type="stealth"/>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23" name="Connecteur droit 22">
            <a:extLst>
              <a:ext uri="{FF2B5EF4-FFF2-40B4-BE49-F238E27FC236}">
                <a16:creationId xmlns:a16="http://schemas.microsoft.com/office/drawing/2014/main" id="{7056F395-BA98-43F8-9B75-6AD05A5E704D}"/>
              </a:ext>
            </a:extLst>
          </p:cNvPr>
          <p:cNvCxnSpPr>
            <a:cxnSpLocks/>
          </p:cNvCxnSpPr>
          <p:nvPr/>
        </p:nvCxnSpPr>
        <p:spPr bwMode="auto">
          <a:xfrm flipH="1">
            <a:off x="2968743" y="5177259"/>
            <a:ext cx="330789" cy="0"/>
          </a:xfrm>
          <a:prstGeom prst="line">
            <a:avLst/>
          </a:prstGeom>
          <a:ln>
            <a:solidFill>
              <a:schemeClr val="tx2">
                <a:lumMod val="75000"/>
              </a:schemeClr>
            </a:solidFill>
            <a:headEnd type="stealth" w="med" len="med"/>
            <a:tailEnd type="diamon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ZoneTexte 10">
            <a:extLst>
              <a:ext uri="{FF2B5EF4-FFF2-40B4-BE49-F238E27FC236}">
                <a16:creationId xmlns:a16="http://schemas.microsoft.com/office/drawing/2014/main" id="{D909B5AF-3DBB-45B9-8A6F-93AF70F44F91}"/>
              </a:ext>
            </a:extLst>
          </p:cNvPr>
          <p:cNvSpPr txBox="1"/>
          <p:nvPr/>
        </p:nvSpPr>
        <p:spPr>
          <a:xfrm>
            <a:off x="3396798" y="5010627"/>
            <a:ext cx="1340868" cy="281603"/>
          </a:xfrm>
          <a:prstGeom prst="rect">
            <a:avLst/>
          </a:prstGeom>
          <a:noFill/>
        </p:spPr>
        <p:txBody>
          <a:bodyPr wrap="none" lIns="48000" tIns="48000" rIns="48000" bIns="4800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10101"/>
                </a:solidFill>
                <a:effectLst/>
                <a:uLnTx/>
                <a:uFillTx/>
                <a:latin typeface="Arial" pitchFamily="34" charset="0"/>
                <a:ea typeface="+mn-ea"/>
                <a:cs typeface="Arial" pitchFamily="34" charset="0"/>
              </a:rPr>
              <a:t>Manage instances</a:t>
            </a:r>
          </a:p>
        </p:txBody>
      </p:sp>
      <p:sp>
        <p:nvSpPr>
          <p:cNvPr id="26" name="ZoneTexte 25">
            <a:extLst>
              <a:ext uri="{FF2B5EF4-FFF2-40B4-BE49-F238E27FC236}">
                <a16:creationId xmlns:a16="http://schemas.microsoft.com/office/drawing/2014/main" id="{BD39E399-76C2-4A31-B2B8-BF883ACC38D7}"/>
              </a:ext>
            </a:extLst>
          </p:cNvPr>
          <p:cNvSpPr txBox="1"/>
          <p:nvPr/>
        </p:nvSpPr>
        <p:spPr>
          <a:xfrm>
            <a:off x="3396798" y="5263285"/>
            <a:ext cx="1366516" cy="281603"/>
          </a:xfrm>
          <a:prstGeom prst="rect">
            <a:avLst/>
          </a:prstGeom>
          <a:noFill/>
        </p:spPr>
        <p:txBody>
          <a:bodyPr wrap="none" lIns="48000" tIns="48000" rIns="48000" bIns="4800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10101"/>
                </a:solidFill>
                <a:effectLst/>
                <a:uLnTx/>
                <a:uFillTx/>
                <a:latin typeface="Arial" pitchFamily="34" charset="0"/>
                <a:ea typeface="+mn-ea"/>
                <a:cs typeface="Arial" pitchFamily="34" charset="0"/>
              </a:rPr>
              <a:t>Manage workflows</a:t>
            </a:r>
          </a:p>
        </p:txBody>
      </p:sp>
      <p:sp>
        <p:nvSpPr>
          <p:cNvPr id="12" name="ZoneTexte 11">
            <a:extLst>
              <a:ext uri="{FF2B5EF4-FFF2-40B4-BE49-F238E27FC236}">
                <a16:creationId xmlns:a16="http://schemas.microsoft.com/office/drawing/2014/main" id="{4CCA8389-0FD8-4C60-8B43-280164010DAD}"/>
              </a:ext>
            </a:extLst>
          </p:cNvPr>
          <p:cNvSpPr txBox="1"/>
          <p:nvPr/>
        </p:nvSpPr>
        <p:spPr>
          <a:xfrm>
            <a:off x="3727732" y="4158142"/>
            <a:ext cx="1853829" cy="322705"/>
          </a:xfrm>
          <a:prstGeom prst="rect">
            <a:avLst/>
          </a:prstGeom>
          <a:noFill/>
        </p:spPr>
        <p:txBody>
          <a:bodyPr wrap="none" lIns="48000" tIns="48000" rIns="48000" bIns="4800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467"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RESOURCE PLANE</a:t>
            </a:r>
          </a:p>
        </p:txBody>
      </p:sp>
      <p:sp>
        <p:nvSpPr>
          <p:cNvPr id="32" name="ZoneTexte 31">
            <a:extLst>
              <a:ext uri="{FF2B5EF4-FFF2-40B4-BE49-F238E27FC236}">
                <a16:creationId xmlns:a16="http://schemas.microsoft.com/office/drawing/2014/main" id="{A0081F94-8B17-4A8D-911C-DE8FC89CB375}"/>
              </a:ext>
            </a:extLst>
          </p:cNvPr>
          <p:cNvSpPr txBox="1"/>
          <p:nvPr/>
        </p:nvSpPr>
        <p:spPr>
          <a:xfrm>
            <a:off x="6314867" y="3221802"/>
            <a:ext cx="1715779" cy="322705"/>
          </a:xfrm>
          <a:prstGeom prst="rect">
            <a:avLst/>
          </a:prstGeom>
          <a:noFill/>
        </p:spPr>
        <p:txBody>
          <a:bodyPr wrap="none" lIns="48000" tIns="48000" rIns="48000" bIns="4800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467"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CONTROL PLANE</a:t>
            </a:r>
          </a:p>
        </p:txBody>
      </p:sp>
      <p:pic>
        <p:nvPicPr>
          <p:cNvPr id="35" name="Picture 4" descr="Image result for computer user png">
            <a:extLst>
              <a:ext uri="{FF2B5EF4-FFF2-40B4-BE49-F238E27FC236}">
                <a16:creationId xmlns:a16="http://schemas.microsoft.com/office/drawing/2014/main" id="{6F7811B2-64E6-4D2C-AC37-B3A30DD9C3B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81976" y="1510555"/>
            <a:ext cx="1289923" cy="128992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_images/pin_large.png">
            <a:extLst>
              <a:ext uri="{FF2B5EF4-FFF2-40B4-BE49-F238E27FC236}">
                <a16:creationId xmlns:a16="http://schemas.microsoft.com/office/drawing/2014/main" id="{17DCA9DC-0494-4DD0-8796-EFEAD4D0DF1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47605" y="4644537"/>
            <a:ext cx="853087" cy="85308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2" descr="_images/pin_large.png">
            <a:extLst>
              <a:ext uri="{FF2B5EF4-FFF2-40B4-BE49-F238E27FC236}">
                <a16:creationId xmlns:a16="http://schemas.microsoft.com/office/drawing/2014/main" id="{24959003-F836-45EC-99B1-6D125D7D9C5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00005" y="4796937"/>
            <a:ext cx="853087" cy="85308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2" descr="_images/pin_large.png">
            <a:extLst>
              <a:ext uri="{FF2B5EF4-FFF2-40B4-BE49-F238E27FC236}">
                <a16:creationId xmlns:a16="http://schemas.microsoft.com/office/drawing/2014/main" id="{A12D0A84-686A-4395-A55C-A71C3801832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52405" y="4949337"/>
            <a:ext cx="853087" cy="8530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6378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down)">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wipe(left)">
                                      <p:cBhvr>
                                        <p:cTn id="24" dur="500"/>
                                        <p:tgtEl>
                                          <p:spTgt spid="6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up)">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22" presetClass="entr" presetSubtype="1"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up)">
                                      <p:cBhvr>
                                        <p:cTn id="49" dur="500"/>
                                        <p:tgtEl>
                                          <p:spTgt spid="34"/>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up)">
                                      <p:cBhvr>
                                        <p:cTn id="52" dur="500"/>
                                        <p:tgtEl>
                                          <p:spTgt spid="38"/>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up)">
                                      <p:cBhvr>
                                        <p:cTn id="73" dur="500"/>
                                        <p:tgtEl>
                                          <p:spTgt spid="45"/>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up)">
                                      <p:cBhvr>
                                        <p:cTn id="81" dur="500"/>
                                        <p:tgtEl>
                                          <p:spTgt spid="19"/>
                                        </p:tgtEl>
                                      </p:cBhvr>
                                    </p:animEffect>
                                  </p:childTnLst>
                                </p:cTn>
                              </p:par>
                            </p:childTnLst>
                          </p:cTn>
                        </p:par>
                        <p:par>
                          <p:cTn id="82" fill="hold">
                            <p:stCondLst>
                              <p:cond delay="1500"/>
                            </p:stCondLst>
                            <p:childTnLst>
                              <p:par>
                                <p:cTn id="83" presetID="10" presetClass="entr" presetSubtype="0"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childTnLst>
                          </p:cTn>
                        </p:par>
                        <p:par>
                          <p:cTn id="86" fill="hold">
                            <p:stCondLst>
                              <p:cond delay="2000"/>
                            </p:stCondLst>
                            <p:childTnLst>
                              <p:par>
                                <p:cTn id="87" presetID="10" presetClass="entr" presetSubtype="0"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childTnLst>
                          </p:cTn>
                        </p:par>
                        <p:par>
                          <p:cTn id="90" fill="hold">
                            <p:stCondLst>
                              <p:cond delay="2500"/>
                            </p:stCondLst>
                            <p:childTnLst>
                              <p:par>
                                <p:cTn id="91" presetID="10" presetClass="entr" presetSubtype="0"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8" grpId="0"/>
      <p:bldP spid="58" grpId="0"/>
      <p:bldP spid="67" grpId="0"/>
      <p:bldP spid="68" grpId="0"/>
      <p:bldP spid="11"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06CEB799-0EE4-4EB2-AFEC-F47FD647CC9D}"/>
              </a:ext>
            </a:extLst>
          </p:cNvPr>
          <p:cNvGraphicFramePr/>
          <p:nvPr/>
        </p:nvGraphicFramePr>
        <p:xfrm>
          <a:off x="2935357" y="909800"/>
          <a:ext cx="6546574" cy="5393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2" name="Groupe 21">
            <a:extLst>
              <a:ext uri="{FF2B5EF4-FFF2-40B4-BE49-F238E27FC236}">
                <a16:creationId xmlns:a16="http://schemas.microsoft.com/office/drawing/2014/main" id="{5D0F1AF2-2A70-424A-A58C-B1EBCE3D2EC2}"/>
              </a:ext>
            </a:extLst>
          </p:cNvPr>
          <p:cNvGrpSpPr/>
          <p:nvPr/>
        </p:nvGrpSpPr>
        <p:grpSpPr>
          <a:xfrm>
            <a:off x="6176960" y="2594489"/>
            <a:ext cx="2006811" cy="923330"/>
            <a:chOff x="6348041" y="2798704"/>
            <a:chExt cx="2006811" cy="923330"/>
          </a:xfrm>
        </p:grpSpPr>
        <p:sp>
          <p:nvSpPr>
            <p:cNvPr id="8" name="Rectangle 7">
              <a:extLst>
                <a:ext uri="{FF2B5EF4-FFF2-40B4-BE49-F238E27FC236}">
                  <a16:creationId xmlns:a16="http://schemas.microsoft.com/office/drawing/2014/main" id="{493A4314-B075-4845-905B-A70DD07B1D46}"/>
                </a:ext>
              </a:extLst>
            </p:cNvPr>
            <p:cNvSpPr/>
            <p:nvPr/>
          </p:nvSpPr>
          <p:spPr>
            <a:xfrm>
              <a:off x="6348041" y="2798704"/>
              <a:ext cx="638316" cy="923330"/>
            </a:xfrm>
            <a:prstGeom prst="rect">
              <a:avLst/>
            </a:prstGeom>
          </p:spPr>
          <p:txBody>
            <a:bodyPr wrap="none">
              <a:spAutoFit/>
            </a:bodyPr>
            <a:lstStyle/>
            <a:p>
              <a:pPr lvl="0"/>
              <a:r>
                <a:rPr lang="fr-FR" sz="5400" b="1" dirty="0">
                  <a:solidFill>
                    <a:schemeClr val="bg1"/>
                  </a:solidFill>
                  <a:latin typeface="Roboto "/>
                </a:rPr>
                <a:t>C</a:t>
              </a:r>
              <a:endParaRPr lang="fr-FR" sz="5400" dirty="0">
                <a:solidFill>
                  <a:schemeClr val="bg1"/>
                </a:solidFill>
                <a:latin typeface="Roboto "/>
              </a:endParaRPr>
            </a:p>
          </p:txBody>
        </p:sp>
        <p:sp>
          <p:nvSpPr>
            <p:cNvPr id="18" name="Rectangle 17">
              <a:extLst>
                <a:ext uri="{FF2B5EF4-FFF2-40B4-BE49-F238E27FC236}">
                  <a16:creationId xmlns:a16="http://schemas.microsoft.com/office/drawing/2014/main" id="{2DEC4936-17B9-4362-8676-D5BB21505750}"/>
                </a:ext>
              </a:extLst>
            </p:cNvPr>
            <p:cNvSpPr/>
            <p:nvPr/>
          </p:nvSpPr>
          <p:spPr>
            <a:xfrm>
              <a:off x="6793206" y="3048215"/>
              <a:ext cx="1561646" cy="461665"/>
            </a:xfrm>
            <a:prstGeom prst="rect">
              <a:avLst/>
            </a:prstGeom>
          </p:spPr>
          <p:txBody>
            <a:bodyPr wrap="none">
              <a:spAutoFit/>
            </a:bodyPr>
            <a:lstStyle/>
            <a:p>
              <a:r>
                <a:rPr lang="fr-FR" sz="2400" dirty="0" err="1">
                  <a:solidFill>
                    <a:schemeClr val="bg1"/>
                  </a:solidFill>
                  <a:latin typeface="Roboto "/>
                </a:rPr>
                <a:t>ommunity</a:t>
              </a:r>
              <a:endParaRPr lang="fr-FR" dirty="0">
                <a:latin typeface="Roboto "/>
              </a:endParaRPr>
            </a:p>
          </p:txBody>
        </p:sp>
      </p:grpSp>
      <p:grpSp>
        <p:nvGrpSpPr>
          <p:cNvPr id="24" name="Groupe 23">
            <a:extLst>
              <a:ext uri="{FF2B5EF4-FFF2-40B4-BE49-F238E27FC236}">
                <a16:creationId xmlns:a16="http://schemas.microsoft.com/office/drawing/2014/main" id="{A65B72A8-3AEB-4C13-A421-3AD47D1CF9C5}"/>
              </a:ext>
            </a:extLst>
          </p:cNvPr>
          <p:cNvGrpSpPr/>
          <p:nvPr/>
        </p:nvGrpSpPr>
        <p:grpSpPr>
          <a:xfrm>
            <a:off x="5358788" y="4314740"/>
            <a:ext cx="1523432" cy="923330"/>
            <a:chOff x="5363106" y="4201403"/>
            <a:chExt cx="1523432" cy="923330"/>
          </a:xfrm>
        </p:grpSpPr>
        <p:sp>
          <p:nvSpPr>
            <p:cNvPr id="19" name="Rectangle 18">
              <a:extLst>
                <a:ext uri="{FF2B5EF4-FFF2-40B4-BE49-F238E27FC236}">
                  <a16:creationId xmlns:a16="http://schemas.microsoft.com/office/drawing/2014/main" id="{84F7D929-5C98-407E-8C0F-5DA856FE27A0}"/>
                </a:ext>
              </a:extLst>
            </p:cNvPr>
            <p:cNvSpPr/>
            <p:nvPr/>
          </p:nvSpPr>
          <p:spPr>
            <a:xfrm>
              <a:off x="5932431" y="4519053"/>
              <a:ext cx="954107" cy="369332"/>
            </a:xfrm>
            <a:prstGeom prst="rect">
              <a:avLst/>
            </a:prstGeom>
          </p:spPr>
          <p:txBody>
            <a:bodyPr wrap="none">
              <a:spAutoFit/>
            </a:bodyPr>
            <a:lstStyle/>
            <a:p>
              <a:pPr lvl="0"/>
              <a:r>
                <a:rPr lang="fr-FR" dirty="0" err="1">
                  <a:solidFill>
                    <a:schemeClr val="bg1"/>
                  </a:solidFill>
                  <a:latin typeface="Roboto "/>
                </a:rPr>
                <a:t>anaged</a:t>
              </a:r>
              <a:endParaRPr lang="fr-FR" dirty="0">
                <a:solidFill>
                  <a:schemeClr val="bg1"/>
                </a:solidFill>
                <a:latin typeface="Roboto "/>
              </a:endParaRPr>
            </a:p>
          </p:txBody>
        </p:sp>
        <p:sp>
          <p:nvSpPr>
            <p:cNvPr id="20" name="Rectangle 19">
              <a:extLst>
                <a:ext uri="{FF2B5EF4-FFF2-40B4-BE49-F238E27FC236}">
                  <a16:creationId xmlns:a16="http://schemas.microsoft.com/office/drawing/2014/main" id="{B240A8B8-B0B7-46C3-8B91-03AB5CD85E81}"/>
                </a:ext>
              </a:extLst>
            </p:cNvPr>
            <p:cNvSpPr/>
            <p:nvPr/>
          </p:nvSpPr>
          <p:spPr>
            <a:xfrm>
              <a:off x="5363106" y="4201403"/>
              <a:ext cx="790601" cy="923330"/>
            </a:xfrm>
            <a:prstGeom prst="rect">
              <a:avLst/>
            </a:prstGeom>
          </p:spPr>
          <p:txBody>
            <a:bodyPr wrap="none">
              <a:spAutoFit/>
            </a:bodyPr>
            <a:lstStyle/>
            <a:p>
              <a:pPr lvl="0"/>
              <a:r>
                <a:rPr lang="fr-FR" sz="5400" b="1" dirty="0">
                  <a:solidFill>
                    <a:schemeClr val="bg1"/>
                  </a:solidFill>
                  <a:latin typeface="Roboto "/>
                </a:rPr>
                <a:t>M</a:t>
              </a:r>
              <a:endParaRPr lang="fr-FR" sz="4400" b="1" dirty="0">
                <a:solidFill>
                  <a:schemeClr val="bg1"/>
                </a:solidFill>
                <a:latin typeface="Roboto "/>
              </a:endParaRPr>
            </a:p>
          </p:txBody>
        </p:sp>
      </p:grpSp>
      <p:grpSp>
        <p:nvGrpSpPr>
          <p:cNvPr id="25" name="Groupe 24">
            <a:extLst>
              <a:ext uri="{FF2B5EF4-FFF2-40B4-BE49-F238E27FC236}">
                <a16:creationId xmlns:a16="http://schemas.microsoft.com/office/drawing/2014/main" id="{7205F74F-BD1A-4D16-A76C-3F1916777F57}"/>
              </a:ext>
            </a:extLst>
          </p:cNvPr>
          <p:cNvGrpSpPr/>
          <p:nvPr/>
        </p:nvGrpSpPr>
        <p:grpSpPr>
          <a:xfrm>
            <a:off x="4025470" y="2594489"/>
            <a:ext cx="2028871" cy="923330"/>
            <a:chOff x="6360530" y="2798704"/>
            <a:chExt cx="2028871" cy="923330"/>
          </a:xfrm>
        </p:grpSpPr>
        <p:sp>
          <p:nvSpPr>
            <p:cNvPr id="26" name="Rectangle 25">
              <a:extLst>
                <a:ext uri="{FF2B5EF4-FFF2-40B4-BE49-F238E27FC236}">
                  <a16:creationId xmlns:a16="http://schemas.microsoft.com/office/drawing/2014/main" id="{2EF0FD6B-BC98-4EBB-B857-D7BB5D085FBB}"/>
                </a:ext>
              </a:extLst>
            </p:cNvPr>
            <p:cNvSpPr/>
            <p:nvPr/>
          </p:nvSpPr>
          <p:spPr>
            <a:xfrm>
              <a:off x="6360530" y="2798704"/>
              <a:ext cx="662361" cy="923330"/>
            </a:xfrm>
            <a:prstGeom prst="rect">
              <a:avLst/>
            </a:prstGeom>
          </p:spPr>
          <p:txBody>
            <a:bodyPr wrap="none">
              <a:spAutoFit/>
            </a:bodyPr>
            <a:lstStyle/>
            <a:p>
              <a:pPr lvl="0"/>
              <a:r>
                <a:rPr lang="fr-FR" sz="5400" b="1" dirty="0">
                  <a:solidFill>
                    <a:schemeClr val="bg1"/>
                  </a:solidFill>
                  <a:latin typeface="Roboto "/>
                </a:rPr>
                <a:t>O</a:t>
              </a:r>
              <a:endParaRPr lang="fr-FR" dirty="0">
                <a:solidFill>
                  <a:schemeClr val="bg1"/>
                </a:solidFill>
                <a:latin typeface="Roboto "/>
              </a:endParaRPr>
            </a:p>
          </p:txBody>
        </p:sp>
        <p:sp>
          <p:nvSpPr>
            <p:cNvPr id="27" name="Rectangle 26">
              <a:extLst>
                <a:ext uri="{FF2B5EF4-FFF2-40B4-BE49-F238E27FC236}">
                  <a16:creationId xmlns:a16="http://schemas.microsoft.com/office/drawing/2014/main" id="{67920C49-675E-40AB-AC49-D2D77BBCC1FA}"/>
                </a:ext>
              </a:extLst>
            </p:cNvPr>
            <p:cNvSpPr/>
            <p:nvPr/>
          </p:nvSpPr>
          <p:spPr>
            <a:xfrm>
              <a:off x="6832565" y="3048586"/>
              <a:ext cx="1556836" cy="461665"/>
            </a:xfrm>
            <a:prstGeom prst="rect">
              <a:avLst/>
            </a:prstGeom>
          </p:spPr>
          <p:txBody>
            <a:bodyPr wrap="none">
              <a:spAutoFit/>
            </a:bodyPr>
            <a:lstStyle/>
            <a:p>
              <a:r>
                <a:rPr lang="fr-FR" sz="2400" dirty="0" err="1">
                  <a:solidFill>
                    <a:schemeClr val="bg1"/>
                  </a:solidFill>
                  <a:latin typeface="Roboto "/>
                </a:rPr>
                <a:t>nboarding</a:t>
              </a:r>
              <a:endParaRPr lang="fr-FR" dirty="0">
                <a:latin typeface="Roboto "/>
              </a:endParaRPr>
            </a:p>
          </p:txBody>
        </p:sp>
      </p:grpSp>
      <p:sp>
        <p:nvSpPr>
          <p:cNvPr id="14" name="ZoneTexte 13">
            <a:extLst>
              <a:ext uri="{FF2B5EF4-FFF2-40B4-BE49-F238E27FC236}">
                <a16:creationId xmlns:a16="http://schemas.microsoft.com/office/drawing/2014/main" id="{81059058-D8A6-4154-B31C-3E14C33D7928}"/>
              </a:ext>
            </a:extLst>
          </p:cNvPr>
          <p:cNvSpPr txBox="1"/>
          <p:nvPr/>
        </p:nvSpPr>
        <p:spPr>
          <a:xfrm>
            <a:off x="3968086" y="410029"/>
            <a:ext cx="4362605" cy="646331"/>
          </a:xfrm>
          <a:prstGeom prst="rect">
            <a:avLst/>
          </a:prstGeom>
          <a:noFill/>
        </p:spPr>
        <p:txBody>
          <a:bodyPr wrap="none" rtlCol="0">
            <a:spAutoFit/>
          </a:bodyPr>
          <a:lstStyle/>
          <a:p>
            <a:r>
              <a:rPr lang="fr-FR" sz="3600" b="1" dirty="0">
                <a:solidFill>
                  <a:schemeClr val="bg1"/>
                </a:solidFill>
                <a:highlight>
                  <a:srgbClr val="000000"/>
                </a:highlight>
              </a:rPr>
              <a:t> AIRFLOW </a:t>
            </a:r>
            <a:r>
              <a:rPr lang="fr-FR" sz="3600" b="1" dirty="0">
                <a:solidFill>
                  <a:schemeClr val="bg2">
                    <a:lumMod val="50000"/>
                  </a:schemeClr>
                </a:solidFill>
                <a:highlight>
                  <a:srgbClr val="FCFFFC"/>
                </a:highlight>
              </a:rPr>
              <a:t> @ </a:t>
            </a:r>
            <a:r>
              <a:rPr lang="fr-FR" sz="3600" b="1" dirty="0">
                <a:solidFill>
                  <a:schemeClr val="bg1"/>
                </a:solidFill>
                <a:highlight>
                  <a:srgbClr val="FF0000"/>
                </a:highlight>
              </a:rPr>
              <a:t> SG</a:t>
            </a:r>
            <a:r>
              <a:rPr lang="fr-FR" sz="3600" b="1" dirty="0">
                <a:solidFill>
                  <a:srgbClr val="FF0000"/>
                </a:solidFill>
                <a:highlight>
                  <a:srgbClr val="FF0000"/>
                </a:highlight>
              </a:rPr>
              <a:t>-</a:t>
            </a:r>
            <a:r>
              <a:rPr lang="fr-FR" sz="3600" b="1" dirty="0">
                <a:solidFill>
                  <a:schemeClr val="bg1"/>
                </a:solidFill>
                <a:highlight>
                  <a:srgbClr val="FF0000"/>
                </a:highlight>
              </a:rPr>
              <a:t> </a:t>
            </a:r>
            <a:endParaRPr lang="fr-FR" b="1" dirty="0">
              <a:solidFill>
                <a:schemeClr val="bg1"/>
              </a:solidFill>
              <a:highlight>
                <a:srgbClr val="FF0000"/>
              </a:highlight>
            </a:endParaRPr>
          </a:p>
        </p:txBody>
      </p:sp>
    </p:spTree>
    <p:extLst>
      <p:ext uri="{BB962C8B-B14F-4D97-AF65-F5344CB8AC3E}">
        <p14:creationId xmlns:p14="http://schemas.microsoft.com/office/powerpoint/2010/main" val="257644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 calcmode="lin" valueType="num">
                                      <p:cBhvr>
                                        <p:cTn id="9" dur="2000" fill="hold"/>
                                        <p:tgtEl>
                                          <p:spTgt spid="5"/>
                                        </p:tgtEl>
                                        <p:attrNameLst>
                                          <p:attrName>style.rotation</p:attrName>
                                        </p:attrNameLst>
                                      </p:cBhvr>
                                      <p:tavLst>
                                        <p:tav tm="0">
                                          <p:val>
                                            <p:fltVal val="90"/>
                                          </p:val>
                                        </p:tav>
                                        <p:tav tm="100000">
                                          <p:val>
                                            <p:fltVal val="0"/>
                                          </p:val>
                                        </p:tav>
                                      </p:tavLst>
                                    </p:anim>
                                    <p:animEffect transition="in" filter="fade">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10.xml><?xml version="1.0" encoding="utf-8"?>
<p:tagLst xmlns:a="http://schemas.openxmlformats.org/drawingml/2006/main" xmlns:r="http://schemas.openxmlformats.org/officeDocument/2006/relationships" xmlns:p="http://schemas.openxmlformats.org/presentationml/2006/main">
  <p:tag name="MM_SLIDE_TYPE" val="6"/>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MM_SLIDE_TYPE" val="6"/>
</p:tagLst>
</file>

<file path=ppt/tags/tag13.xml><?xml version="1.0" encoding="utf-8"?>
<p:tagLst xmlns:a="http://schemas.openxmlformats.org/drawingml/2006/main" xmlns:r="http://schemas.openxmlformats.org/officeDocument/2006/relationships" xmlns:p="http://schemas.openxmlformats.org/presentationml/2006/main">
  <p:tag name="MM_SLIDE_TYPE" val="6"/>
</p:tagLst>
</file>

<file path=ppt/tags/tag14.xml><?xml version="1.0" encoding="utf-8"?>
<p:tagLst xmlns:a="http://schemas.openxmlformats.org/drawingml/2006/main" xmlns:r="http://schemas.openxmlformats.org/officeDocument/2006/relationships" xmlns:p="http://schemas.openxmlformats.org/presentationml/2006/main">
  <p:tag name="MM_SLIDE_TYPE" val="6"/>
</p:tagLst>
</file>

<file path=ppt/tags/tag15.xml><?xml version="1.0" encoding="utf-8"?>
<p:tagLst xmlns:a="http://schemas.openxmlformats.org/drawingml/2006/main" xmlns:r="http://schemas.openxmlformats.org/officeDocument/2006/relationships" xmlns:p="http://schemas.openxmlformats.org/presentationml/2006/main">
  <p:tag name="MM_SLIDE_TYPE" val="6"/>
</p:tagLst>
</file>

<file path=ppt/tags/tag16.xml><?xml version="1.0" encoding="utf-8"?>
<p:tagLst xmlns:a="http://schemas.openxmlformats.org/drawingml/2006/main" xmlns:r="http://schemas.openxmlformats.org/officeDocument/2006/relationships" xmlns:p="http://schemas.openxmlformats.org/presentationml/2006/main">
  <p:tag name="MM_SLIDE_TYPE" val="6"/>
</p:tagLst>
</file>

<file path=ppt/tags/tag17.xml><?xml version="1.0" encoding="utf-8"?>
<p:tagLst xmlns:a="http://schemas.openxmlformats.org/drawingml/2006/main" xmlns:r="http://schemas.openxmlformats.org/officeDocument/2006/relationships" xmlns:p="http://schemas.openxmlformats.org/presentationml/2006/main">
  <p:tag name="MM_SLIDE_TYPE" val="6"/>
</p:tagLst>
</file>

<file path=ppt/tags/tag18.xml><?xml version="1.0" encoding="utf-8"?>
<p:tagLst xmlns:a="http://schemas.openxmlformats.org/drawingml/2006/main" xmlns:r="http://schemas.openxmlformats.org/officeDocument/2006/relationships" xmlns:p="http://schemas.openxmlformats.org/presentationml/2006/main">
  <p:tag name="MM_SLIDE_TYPE" val="6"/>
</p:tagLst>
</file>

<file path=ppt/tags/tag19.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20.xml><?xml version="1.0" encoding="utf-8"?>
<p:tagLst xmlns:a="http://schemas.openxmlformats.org/drawingml/2006/main" xmlns:r="http://schemas.openxmlformats.org/officeDocument/2006/relationships" xmlns:p="http://schemas.openxmlformats.org/presentationml/2006/main">
  <p:tag name="MM_SLIDE_TYPE" val="6"/>
</p:tagLst>
</file>

<file path=ppt/tags/tag21.xml><?xml version="1.0" encoding="utf-8"?>
<p:tagLst xmlns:a="http://schemas.openxmlformats.org/drawingml/2006/main" xmlns:r="http://schemas.openxmlformats.org/officeDocument/2006/relationships" xmlns:p="http://schemas.openxmlformats.org/presentationml/2006/main">
  <p:tag name="MM_SLIDE_TYPE" val="6"/>
</p:tagLst>
</file>

<file path=ppt/tags/tag22.xml><?xml version="1.0" encoding="utf-8"?>
<p:tagLst xmlns:a="http://schemas.openxmlformats.org/drawingml/2006/main" xmlns:r="http://schemas.openxmlformats.org/officeDocument/2006/relationships" xmlns:p="http://schemas.openxmlformats.org/presentationml/2006/main">
  <p:tag name="MM_SLIDE_TYPE" val="6"/>
</p:tagLst>
</file>

<file path=ppt/tags/tag23.xml><?xml version="1.0" encoding="utf-8"?>
<p:tagLst xmlns:a="http://schemas.openxmlformats.org/drawingml/2006/main" xmlns:r="http://schemas.openxmlformats.org/officeDocument/2006/relationships" xmlns:p="http://schemas.openxmlformats.org/presentationml/2006/main">
  <p:tag name="MM_SLIDE_TYPE" val="6"/>
</p:tagLst>
</file>

<file path=ppt/tags/tag24.xml><?xml version="1.0" encoding="utf-8"?>
<p:tagLst xmlns:a="http://schemas.openxmlformats.org/drawingml/2006/main" xmlns:r="http://schemas.openxmlformats.org/officeDocument/2006/relationships" xmlns:p="http://schemas.openxmlformats.org/presentationml/2006/main">
  <p:tag name="MM_SLIDE_TYPE" val="6"/>
</p:tagLst>
</file>

<file path=ppt/tags/tag25.xml><?xml version="1.0" encoding="utf-8"?>
<p:tagLst xmlns:a="http://schemas.openxmlformats.org/drawingml/2006/main" xmlns:r="http://schemas.openxmlformats.org/officeDocument/2006/relationships" xmlns:p="http://schemas.openxmlformats.org/presentationml/2006/main">
  <p:tag name="MM_SLIDE_TYPE" val="6"/>
</p:tagLst>
</file>

<file path=ppt/tags/tag26.xml><?xml version="1.0" encoding="utf-8"?>
<p:tagLst xmlns:a="http://schemas.openxmlformats.org/drawingml/2006/main" xmlns:r="http://schemas.openxmlformats.org/officeDocument/2006/relationships" xmlns:p="http://schemas.openxmlformats.org/presentationml/2006/main">
  <p:tag name="MM_SLIDE_TYPE" val="6"/>
</p:tagLst>
</file>

<file path=ppt/tags/tag27.xml><?xml version="1.0" encoding="utf-8"?>
<p:tagLst xmlns:a="http://schemas.openxmlformats.org/drawingml/2006/main" xmlns:r="http://schemas.openxmlformats.org/officeDocument/2006/relationships" xmlns:p="http://schemas.openxmlformats.org/presentationml/2006/main">
  <p:tag name="MM_SLIDE_TYPE" val="6"/>
</p:tagLst>
</file>

<file path=ppt/tags/tag28.xml><?xml version="1.0" encoding="utf-8"?>
<p:tagLst xmlns:a="http://schemas.openxmlformats.org/drawingml/2006/main" xmlns:r="http://schemas.openxmlformats.org/officeDocument/2006/relationships" xmlns:p="http://schemas.openxmlformats.org/presentationml/2006/main">
  <p:tag name="MM_SLIDE_TYPE" val="6"/>
</p:tagLst>
</file>

<file path=ppt/tags/tag29.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30.xml><?xml version="1.0" encoding="utf-8"?>
<p:tagLst xmlns:a="http://schemas.openxmlformats.org/drawingml/2006/main" xmlns:r="http://schemas.openxmlformats.org/officeDocument/2006/relationships" xmlns:p="http://schemas.openxmlformats.org/presentationml/2006/main">
  <p:tag name="MM_SLIDE_TYPE" val="6"/>
</p:tagLst>
</file>

<file path=ppt/tags/tag31.xml><?xml version="1.0" encoding="utf-8"?>
<p:tagLst xmlns:a="http://schemas.openxmlformats.org/drawingml/2006/main" xmlns:r="http://schemas.openxmlformats.org/officeDocument/2006/relationships" xmlns:p="http://schemas.openxmlformats.org/presentationml/2006/main">
  <p:tag name="MM_SLIDE_TYPE" val="6"/>
</p:tagLst>
</file>

<file path=ppt/tags/tag32.xml><?xml version="1.0" encoding="utf-8"?>
<p:tagLst xmlns:a="http://schemas.openxmlformats.org/drawingml/2006/main" xmlns:r="http://schemas.openxmlformats.org/officeDocument/2006/relationships" xmlns:p="http://schemas.openxmlformats.org/presentationml/2006/main">
  <p:tag name="MM_SLIDE_TYPE" val="6"/>
</p:tagLst>
</file>

<file path=ppt/tags/tag33.xml><?xml version="1.0" encoding="utf-8"?>
<p:tagLst xmlns:a="http://schemas.openxmlformats.org/drawingml/2006/main" xmlns:r="http://schemas.openxmlformats.org/officeDocument/2006/relationships" xmlns:p="http://schemas.openxmlformats.org/presentationml/2006/main">
  <p:tag name="MM_SLIDE_TYPE" val="6"/>
</p:tagLst>
</file>

<file path=ppt/tags/tag34.xml><?xml version="1.0" encoding="utf-8"?>
<p:tagLst xmlns:a="http://schemas.openxmlformats.org/drawingml/2006/main" xmlns:r="http://schemas.openxmlformats.org/officeDocument/2006/relationships" xmlns:p="http://schemas.openxmlformats.org/presentationml/2006/main">
  <p:tag name="MM_SLIDE_TYPE" val="6"/>
</p:tagLst>
</file>

<file path=ppt/tags/tag35.xml><?xml version="1.0" encoding="utf-8"?>
<p:tagLst xmlns:a="http://schemas.openxmlformats.org/drawingml/2006/main" xmlns:r="http://schemas.openxmlformats.org/officeDocument/2006/relationships" xmlns:p="http://schemas.openxmlformats.org/presentationml/2006/main">
  <p:tag name="MM_SLIDE_TYPE" val="6"/>
</p:tagLst>
</file>

<file path=ppt/tags/tag36.xml><?xml version="1.0" encoding="utf-8"?>
<p:tagLst xmlns:a="http://schemas.openxmlformats.org/drawingml/2006/main" xmlns:r="http://schemas.openxmlformats.org/officeDocument/2006/relationships" xmlns:p="http://schemas.openxmlformats.org/presentationml/2006/main">
  <p:tag name="MM_SLIDE_TYPE" val="6"/>
</p:tagLst>
</file>

<file path=ppt/tags/tag37.xml><?xml version="1.0" encoding="utf-8"?>
<p:tagLst xmlns:a="http://schemas.openxmlformats.org/drawingml/2006/main" xmlns:r="http://schemas.openxmlformats.org/officeDocument/2006/relationships" xmlns:p="http://schemas.openxmlformats.org/presentationml/2006/main">
  <p:tag name="MM_SLIDE_TYPE" val="6"/>
</p:tagLst>
</file>

<file path=ppt/tags/tag38.xml><?xml version="1.0" encoding="utf-8"?>
<p:tagLst xmlns:a="http://schemas.openxmlformats.org/drawingml/2006/main" xmlns:r="http://schemas.openxmlformats.org/officeDocument/2006/relationships" xmlns:p="http://schemas.openxmlformats.org/presentationml/2006/main">
  <p:tag name="OFFISYNC_SLIDE_GUID" val="df7c90b5-db19-43ad-a5b1-cb0b3585ff84"/>
</p:tagLst>
</file>

<file path=ppt/tags/tag39.xml><?xml version="1.0" encoding="utf-8"?>
<p:tagLst xmlns:a="http://schemas.openxmlformats.org/drawingml/2006/main" xmlns:r="http://schemas.openxmlformats.org/officeDocument/2006/relationships" xmlns:p="http://schemas.openxmlformats.org/presentationml/2006/main">
  <p:tag name="OFFISYNC_SLIDE_GUID" val="df7c90b5-db19-43ad-a5b1-cb0b3585ff84"/>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40.xml><?xml version="1.0" encoding="utf-8"?>
<p:tagLst xmlns:a="http://schemas.openxmlformats.org/drawingml/2006/main" xmlns:r="http://schemas.openxmlformats.org/officeDocument/2006/relationships" xmlns:p="http://schemas.openxmlformats.org/presentationml/2006/main">
  <p:tag name="OFFISYNC_SLIDE_GUID" val="6e39e727-5b8b-4381-becb-eeef68a61bcb"/>
</p:tagLst>
</file>

<file path=ppt/tags/tag41.xml><?xml version="1.0" encoding="utf-8"?>
<p:tagLst xmlns:a="http://schemas.openxmlformats.org/drawingml/2006/main" xmlns:r="http://schemas.openxmlformats.org/officeDocument/2006/relationships" xmlns:p="http://schemas.openxmlformats.org/presentationml/2006/main">
  <p:tag name="OFFISYNC_SLIDE_GUID" val="df7c90b5-db19-43ad-a5b1-cb0b3585ff84"/>
</p:tagLst>
</file>

<file path=ppt/tags/tag42.xml><?xml version="1.0" encoding="utf-8"?>
<p:tagLst xmlns:a="http://schemas.openxmlformats.org/drawingml/2006/main" xmlns:r="http://schemas.openxmlformats.org/officeDocument/2006/relationships" xmlns:p="http://schemas.openxmlformats.org/presentationml/2006/main">
  <p:tag name="OFFISYNC_SLIDE_GUID" val="aa12fc3b-c2ea-4b23-9bee-cf00343db5c2"/>
</p:tagLst>
</file>

<file path=ppt/tags/tag43.xml><?xml version="1.0" encoding="utf-8"?>
<p:tagLst xmlns:a="http://schemas.openxmlformats.org/drawingml/2006/main" xmlns:r="http://schemas.openxmlformats.org/officeDocument/2006/relationships" xmlns:p="http://schemas.openxmlformats.org/presentationml/2006/main">
  <p:tag name="OFFISYNC_SLIDE_GUID" val="010d83ab-7dc9-4228-bec4-cc58cce572c0"/>
</p:tagLst>
</file>

<file path=ppt/tags/tag44.xml><?xml version="1.0" encoding="utf-8"?>
<p:tagLst xmlns:a="http://schemas.openxmlformats.org/drawingml/2006/main" xmlns:r="http://schemas.openxmlformats.org/officeDocument/2006/relationships" xmlns:p="http://schemas.openxmlformats.org/presentationml/2006/main">
  <p:tag name="OFFISYNC_SLIDE_GUID" val="be4d61d8-0a5c-45ba-b1c4-0aea4aebeb6f"/>
</p:tagLst>
</file>

<file path=ppt/tags/tag45.xml><?xml version="1.0" encoding="utf-8"?>
<p:tagLst xmlns:a="http://schemas.openxmlformats.org/drawingml/2006/main" xmlns:r="http://schemas.openxmlformats.org/officeDocument/2006/relationships" xmlns:p="http://schemas.openxmlformats.org/presentationml/2006/main">
  <p:tag name="OFFISYNC_SLIDE_GUID" val="c7fc7e26-3b90-4e44-b325-67826f4976c9"/>
</p:tagLst>
</file>

<file path=ppt/tags/tag46.xml><?xml version="1.0" encoding="utf-8"?>
<p:tagLst xmlns:a="http://schemas.openxmlformats.org/drawingml/2006/main" xmlns:r="http://schemas.openxmlformats.org/officeDocument/2006/relationships" xmlns:p="http://schemas.openxmlformats.org/presentationml/2006/main">
  <p:tag name="OFFISYNC_SLIDE_GUID" val="428ec37a-55d9-4006-a6d2-619314b21f3a"/>
</p:tagLst>
</file>

<file path=ppt/tags/tag47.xml><?xml version="1.0" encoding="utf-8"?>
<p:tagLst xmlns:a="http://schemas.openxmlformats.org/drawingml/2006/main" xmlns:r="http://schemas.openxmlformats.org/officeDocument/2006/relationships" xmlns:p="http://schemas.openxmlformats.org/presentationml/2006/main">
  <p:tag name="OFFISYNC_SLIDE_GUID" val="64ea2898-033c-4461-b405-23090ff30f2c"/>
</p:tagLst>
</file>

<file path=ppt/tags/tag48.xml><?xml version="1.0" encoding="utf-8"?>
<p:tagLst xmlns:a="http://schemas.openxmlformats.org/drawingml/2006/main" xmlns:r="http://schemas.openxmlformats.org/officeDocument/2006/relationships" xmlns:p="http://schemas.openxmlformats.org/presentationml/2006/main">
  <p:tag name="OFFISYNC_SLIDE_GUID" val="c7fc7e26-3b90-4e44-b325-67826f4976c9"/>
</p:tagLst>
</file>

<file path=ppt/tags/tag49.xml><?xml version="1.0" encoding="utf-8"?>
<p:tagLst xmlns:a="http://schemas.openxmlformats.org/drawingml/2006/main" xmlns:r="http://schemas.openxmlformats.org/officeDocument/2006/relationships" xmlns:p="http://schemas.openxmlformats.org/presentationml/2006/main">
  <p:tag name="OFFISYNC_SLIDE_GUID" val="010d83ab-7dc9-4228-bec4-cc58cce572c0"/>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50.xml><?xml version="1.0" encoding="utf-8"?>
<p:tagLst xmlns:a="http://schemas.openxmlformats.org/drawingml/2006/main" xmlns:r="http://schemas.openxmlformats.org/officeDocument/2006/relationships" xmlns:p="http://schemas.openxmlformats.org/presentationml/2006/main">
  <p:tag name="SLIDE_LAYOUT_CONST" val="32"/>
  <p:tag name="OFFISYNC_SLIDE_GUID" val="689a18ed-4818-4011-8df0-b3eac2971ffe"/>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Template">
  <a:themeElements>
    <a:clrScheme name="White">
      <a:dk1>
        <a:srgbClr val="3B3D4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0"/>
          </a:spcBef>
          <a:spcAft>
            <a:spcPts val="0"/>
          </a:spcAft>
          <a:buClrTx/>
          <a:buSzTx/>
          <a:buFontTx/>
          <a:buNone/>
          <a:tabLst/>
          <a:defRPr kumimoji="0" sz="3700" b="1" i="0" u="none" strike="noStrike" cap="none" spc="0" normalizeH="0" baseline="0">
            <a:ln>
              <a:noFill/>
            </a:ln>
            <a:solidFill>
              <a:srgbClr val="3B3D4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Template" id="{90784B94-6C26-41C0-91AE-44489B41053A}" vid="{F5ABD7A0-826B-4EB5-8AA9-FFCCC8F21901}"/>
    </a:ext>
  </a:extLst>
</a:theme>
</file>

<file path=ppt/theme/theme10.xml><?xml version="1.0" encoding="utf-8"?>
<a:theme xmlns:a="http://schemas.openxmlformats.org/drawingml/2006/main" name="3_SG Group Identity">
  <a:themeElements>
    <a:clrScheme name="SG Theme Color 2018">
      <a:dk1>
        <a:srgbClr val="010101"/>
      </a:dk1>
      <a:lt1>
        <a:sysClr val="window" lastClr="FFFFFF"/>
      </a:lt1>
      <a:dk2>
        <a:srgbClr val="E55F50"/>
      </a:dk2>
      <a:lt2>
        <a:srgbClr val="E9041E"/>
      </a:lt2>
      <a:accent1>
        <a:srgbClr val="610F15"/>
      </a:accent1>
      <a:accent2>
        <a:srgbClr val="581D39"/>
      </a:accent2>
      <a:accent3>
        <a:srgbClr val="303A3C"/>
      </a:accent3>
      <a:accent4>
        <a:srgbClr val="292D3F"/>
      </a:accent4>
      <a:accent5>
        <a:srgbClr val="4D385E"/>
      </a:accent5>
      <a:accent6>
        <a:srgbClr val="EB2D90"/>
      </a:accent6>
      <a:hlink>
        <a:srgbClr val="E9041E"/>
      </a:hlink>
      <a:folHlink>
        <a:srgbClr val="E9041E"/>
      </a:folHlink>
    </a:clrScheme>
    <a:fontScheme name="SG Group 2018 Theme">
      <a:majorFont>
        <a:latin typeface="Montserrat ExtraBo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spAutoFit/>
      </a:bodyPr>
      <a:lstStyle>
        <a:defPPr>
          <a:spcBef>
            <a:spcPts val="1200"/>
          </a:spcBef>
          <a:defRPr sz="1200" dirty="0">
            <a:ea typeface="Source Sans Pro" pitchFamily="34"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900" dirty="0" err="1"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SG 2018 - Template 16-9 - FR" id="{4220ED97-A61A-49EA-AC48-17F9072E61D4}" vid="{BFC8A72E-B03A-4659-9BA9-105E6C398B6C}"/>
    </a:ext>
  </a:extLst>
</a:theme>
</file>

<file path=ppt/theme/theme11.xml><?xml version="1.0" encoding="utf-8"?>
<a:theme xmlns:a="http://schemas.openxmlformats.org/drawingml/2006/main" name="4_SG Group Identity">
  <a:themeElements>
    <a:clrScheme name="SG Theme Color 2018">
      <a:dk1>
        <a:srgbClr val="010101"/>
      </a:dk1>
      <a:lt1>
        <a:sysClr val="window" lastClr="FFFFFF"/>
      </a:lt1>
      <a:dk2>
        <a:srgbClr val="E55F50"/>
      </a:dk2>
      <a:lt2>
        <a:srgbClr val="E9041E"/>
      </a:lt2>
      <a:accent1>
        <a:srgbClr val="610F15"/>
      </a:accent1>
      <a:accent2>
        <a:srgbClr val="581D39"/>
      </a:accent2>
      <a:accent3>
        <a:srgbClr val="303A3C"/>
      </a:accent3>
      <a:accent4>
        <a:srgbClr val="292D3F"/>
      </a:accent4>
      <a:accent5>
        <a:srgbClr val="4D385E"/>
      </a:accent5>
      <a:accent6>
        <a:srgbClr val="EB2D90"/>
      </a:accent6>
      <a:hlink>
        <a:srgbClr val="E9041E"/>
      </a:hlink>
      <a:folHlink>
        <a:srgbClr val="E9041E"/>
      </a:folHlink>
    </a:clrScheme>
    <a:fontScheme name="SG Group 2018 Theme">
      <a:majorFont>
        <a:latin typeface="Montserrat ExtraBo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spAutoFit/>
      </a:bodyPr>
      <a:lstStyle>
        <a:defPPr>
          <a:spcBef>
            <a:spcPts val="1200"/>
          </a:spcBef>
          <a:defRPr sz="1200" dirty="0">
            <a:ea typeface="Source Sans Pro" pitchFamily="34"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900" dirty="0" err="1"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SG 2018 - Template 16-9 - ENG.potx" id="{E99E7B3E-4892-4ACB-BF03-4295625D3B10}" vid="{D338D524-42DF-4859-A933-B5054E3DD572}"/>
    </a:ext>
  </a:extLst>
</a:theme>
</file>

<file path=ppt/theme/theme1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Compositions">
  <a:themeElements>
    <a:clrScheme name="SG 2017">
      <a:dk1>
        <a:sysClr val="windowText" lastClr="000000"/>
      </a:dk1>
      <a:lt1>
        <a:sysClr val="window" lastClr="FFFFFF"/>
      </a:lt1>
      <a:dk2>
        <a:srgbClr val="555B63"/>
      </a:dk2>
      <a:lt2>
        <a:srgbClr val="D9D9D9"/>
      </a:lt2>
      <a:accent1>
        <a:srgbClr val="D9D9D9"/>
      </a:accent1>
      <a:accent2>
        <a:srgbClr val="000000"/>
      </a:accent2>
      <a:accent3>
        <a:srgbClr val="E60028"/>
      </a:accent3>
      <a:accent4>
        <a:srgbClr val="0070C0"/>
      </a:accent4>
      <a:accent5>
        <a:srgbClr val="00B050"/>
      </a:accent5>
      <a:accent6>
        <a:srgbClr val="F6A616"/>
      </a:accent6>
      <a:hlink>
        <a:srgbClr val="0070C0"/>
      </a:hlink>
      <a:folHlink>
        <a:srgbClr val="7030A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lIns="36000" tIns="36000" rIns="36000" bIns="36000" rtlCol="0" anchor="ctr"/>
      <a:lstStyle>
        <a:defPPr algn="ctr">
          <a:defRPr dirty="0" err="1" smtClean="0">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triangl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emplate.pptx" id="{F54B581F-B113-4C9A-BE22-7ED7BE5FF20A}" vid="{DA61CAB5-FC21-4ADF-A594-7793E1688020}"/>
    </a:ext>
  </a:extLst>
</a:theme>
</file>

<file path=ppt/theme/theme3.xml><?xml version="1.0" encoding="utf-8"?>
<a:theme xmlns:a="http://schemas.openxmlformats.org/drawingml/2006/main" name="Transitions">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pptx" id="{F54B581F-B113-4C9A-BE22-7ED7BE5FF20A}" vid="{536B4390-6FF4-4BCC-93AA-7B1B0A91833F}"/>
    </a:ext>
  </a:extLst>
</a:theme>
</file>

<file path=ppt/theme/theme4.xml><?xml version="1.0" encoding="utf-8"?>
<a:theme xmlns:a="http://schemas.openxmlformats.org/drawingml/2006/main" name="SG_FR">
  <a:themeElements>
    <a:clrScheme name="SG_FR 1">
      <a:dk1>
        <a:srgbClr val="000000"/>
      </a:dk1>
      <a:lt1>
        <a:srgbClr val="FFFFFF"/>
      </a:lt1>
      <a:dk2>
        <a:srgbClr val="E60028"/>
      </a:dk2>
      <a:lt2>
        <a:srgbClr val="6E6E87"/>
      </a:lt2>
      <a:accent1>
        <a:srgbClr val="E60028"/>
      </a:accent1>
      <a:accent2>
        <a:srgbClr val="C8AAC3"/>
      </a:accent2>
      <a:accent3>
        <a:srgbClr val="FFFFFF"/>
      </a:accent3>
      <a:accent4>
        <a:srgbClr val="000000"/>
      </a:accent4>
      <a:accent5>
        <a:srgbClr val="F0AAAC"/>
      </a:accent5>
      <a:accent6>
        <a:srgbClr val="B59AB0"/>
      </a:accent6>
      <a:hlink>
        <a:srgbClr val="F0B93C"/>
      </a:hlink>
      <a:folHlink>
        <a:srgbClr val="C86E5A"/>
      </a:folHlink>
    </a:clrScheme>
    <a:fontScheme name="SG_F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rgbClr val="000000"/>
            </a:solidFill>
            <a:effectLst/>
            <a:latin typeface="Arial" pitchFamily="34" charset="0"/>
            <a:cs typeface="Arial" pitchFamily="34" charset="0"/>
          </a:defRPr>
        </a:defPPr>
      </a:lstStyle>
    </a:spDef>
    <a:lnDef>
      <a:spPr bwMode="auto">
        <a:solidFill>
          <a:schemeClr val="bg2"/>
        </a:solidFill>
        <a:ln w="31750" cap="flat" cmpd="sng" algn="ctr">
          <a:solidFill>
            <a:schemeClr val="bg2"/>
          </a:solidFill>
          <a:prstDash val="solid"/>
          <a:round/>
          <a:headEnd type="none" w="med" len="med"/>
          <a:tailEnd type="stealth" w="lg" len="med"/>
        </a:ln>
        <a:effectLst>
          <a:outerShdw blurRad="50800" dist="38100" dir="2700000" algn="tl" rotWithShape="0">
            <a:prstClr val="black">
              <a:alpha val="40000"/>
            </a:prstClr>
          </a:outerShdw>
        </a:effectLst>
      </a:spPr>
      <a:bodyPr/>
      <a:lstStyle/>
    </a:lnDef>
  </a:objectDefaults>
  <a:extraClrSchemeLst>
    <a:extraClrScheme>
      <a:clrScheme name="SG_FR 1">
        <a:dk1>
          <a:srgbClr val="000000"/>
        </a:dk1>
        <a:lt1>
          <a:srgbClr val="FFFFFF"/>
        </a:lt1>
        <a:dk2>
          <a:srgbClr val="E60028"/>
        </a:dk2>
        <a:lt2>
          <a:srgbClr val="6E6E87"/>
        </a:lt2>
        <a:accent1>
          <a:srgbClr val="E60028"/>
        </a:accent1>
        <a:accent2>
          <a:srgbClr val="C8AAC3"/>
        </a:accent2>
        <a:accent3>
          <a:srgbClr val="FFFFFF"/>
        </a:accent3>
        <a:accent4>
          <a:srgbClr val="000000"/>
        </a:accent4>
        <a:accent5>
          <a:srgbClr val="F0AAAC"/>
        </a:accent5>
        <a:accent6>
          <a:srgbClr val="B59AB0"/>
        </a:accent6>
        <a:hlink>
          <a:srgbClr val="F0B93C"/>
        </a:hlink>
        <a:folHlink>
          <a:srgbClr val="C86E5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3_SG_FR">
  <a:themeElements>
    <a:clrScheme name="SG_FR 1">
      <a:dk1>
        <a:srgbClr val="000000"/>
      </a:dk1>
      <a:lt1>
        <a:srgbClr val="FFFFFF"/>
      </a:lt1>
      <a:dk2>
        <a:srgbClr val="69AACD"/>
      </a:dk2>
      <a:lt2>
        <a:srgbClr val="6E6E87"/>
      </a:lt2>
      <a:accent1>
        <a:srgbClr val="223D58"/>
      </a:accent1>
      <a:accent2>
        <a:srgbClr val="BE877A"/>
      </a:accent2>
      <a:accent3>
        <a:srgbClr val="FFFFFF"/>
      </a:accent3>
      <a:accent4>
        <a:srgbClr val="000000"/>
      </a:accent4>
      <a:accent5>
        <a:srgbClr val="ABAFB4"/>
      </a:accent5>
      <a:accent6>
        <a:srgbClr val="AC7A6E"/>
      </a:accent6>
      <a:hlink>
        <a:srgbClr val="B2BBC5"/>
      </a:hlink>
      <a:folHlink>
        <a:srgbClr val="DCBFB7"/>
      </a:folHlink>
    </a:clrScheme>
    <a:fontScheme name="SG_F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rgbClr val="000000"/>
            </a:solidFill>
            <a:effectLst/>
            <a:latin typeface="Arial" charset="0"/>
            <a:cs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rgbClr val="000000"/>
            </a:solidFill>
            <a:effectLst/>
            <a:latin typeface="Arial" charset="0"/>
            <a:cs typeface="Arial" charset="0"/>
          </a:defRPr>
        </a:defPPr>
      </a:lstStyle>
    </a:lnDef>
  </a:objectDefaults>
  <a:extraClrSchemeLst>
    <a:extraClrScheme>
      <a:clrScheme name="SG_FR 1">
        <a:dk1>
          <a:srgbClr val="000000"/>
        </a:dk1>
        <a:lt1>
          <a:srgbClr val="FFFFFF"/>
        </a:lt1>
        <a:dk2>
          <a:srgbClr val="69AACD"/>
        </a:dk2>
        <a:lt2>
          <a:srgbClr val="6E6E87"/>
        </a:lt2>
        <a:accent1>
          <a:srgbClr val="223D58"/>
        </a:accent1>
        <a:accent2>
          <a:srgbClr val="BE877A"/>
        </a:accent2>
        <a:accent3>
          <a:srgbClr val="FFFFFF"/>
        </a:accent3>
        <a:accent4>
          <a:srgbClr val="000000"/>
        </a:accent4>
        <a:accent5>
          <a:srgbClr val="ABAFB4"/>
        </a:accent5>
        <a:accent6>
          <a:srgbClr val="AC7A6E"/>
        </a:accent6>
        <a:hlink>
          <a:srgbClr val="B2BBC5"/>
        </a:hlink>
        <a:folHlink>
          <a:srgbClr val="DCBFB7"/>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2015 03 25 Gabarit ppt VF 2">
  <a:themeElements>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fontScheme name="SG_FR">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ln>
          <a:solidFill>
            <a:srgbClr val="F7941D"/>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SG Group Identity">
  <a:themeElements>
    <a:clrScheme name="SG Theme Color 2018">
      <a:dk1>
        <a:srgbClr val="010101"/>
      </a:dk1>
      <a:lt1>
        <a:sysClr val="window" lastClr="FFFFFF"/>
      </a:lt1>
      <a:dk2>
        <a:srgbClr val="E55F50"/>
      </a:dk2>
      <a:lt2>
        <a:srgbClr val="E9041E"/>
      </a:lt2>
      <a:accent1>
        <a:srgbClr val="610F15"/>
      </a:accent1>
      <a:accent2>
        <a:srgbClr val="581D39"/>
      </a:accent2>
      <a:accent3>
        <a:srgbClr val="303A3C"/>
      </a:accent3>
      <a:accent4>
        <a:srgbClr val="292D3F"/>
      </a:accent4>
      <a:accent5>
        <a:srgbClr val="4D385E"/>
      </a:accent5>
      <a:accent6>
        <a:srgbClr val="EB2D90"/>
      </a:accent6>
      <a:hlink>
        <a:srgbClr val="E9041E"/>
      </a:hlink>
      <a:folHlink>
        <a:srgbClr val="E9041E"/>
      </a:folHlink>
    </a:clrScheme>
    <a:fontScheme name="SG Group 2018 Theme">
      <a:majorFont>
        <a:latin typeface="Montserrat ExtraBo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spAutoFit/>
      </a:bodyPr>
      <a:lstStyle>
        <a:defPPr>
          <a:spcBef>
            <a:spcPts val="1200"/>
          </a:spcBef>
          <a:defRPr sz="1200" dirty="0">
            <a:ea typeface="Source Sans Pro" pitchFamily="34"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900" dirty="0" err="1"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6" id="{87BAB0D9-5159-4E83-9D76-58DD4A36B1A3}" vid="{B4C672EE-B86E-4062-9578-F5518E26CF95}"/>
    </a:ext>
  </a:extLst>
</a:theme>
</file>

<file path=ppt/theme/theme8.xml><?xml version="1.0" encoding="utf-8"?>
<a:theme xmlns:a="http://schemas.openxmlformats.org/drawingml/2006/main" name="1_SG Group Identity">
  <a:themeElements>
    <a:clrScheme name="SG Theme Color 2018">
      <a:dk1>
        <a:srgbClr val="010101"/>
      </a:dk1>
      <a:lt1>
        <a:sysClr val="window" lastClr="FFFFFF"/>
      </a:lt1>
      <a:dk2>
        <a:srgbClr val="E55F50"/>
      </a:dk2>
      <a:lt2>
        <a:srgbClr val="E9041E"/>
      </a:lt2>
      <a:accent1>
        <a:srgbClr val="610F15"/>
      </a:accent1>
      <a:accent2>
        <a:srgbClr val="581D39"/>
      </a:accent2>
      <a:accent3>
        <a:srgbClr val="303A3C"/>
      </a:accent3>
      <a:accent4>
        <a:srgbClr val="292D3F"/>
      </a:accent4>
      <a:accent5>
        <a:srgbClr val="4D385E"/>
      </a:accent5>
      <a:accent6>
        <a:srgbClr val="EB2D90"/>
      </a:accent6>
      <a:hlink>
        <a:srgbClr val="E9041E"/>
      </a:hlink>
      <a:folHlink>
        <a:srgbClr val="E9041E"/>
      </a:folHlink>
    </a:clrScheme>
    <a:fontScheme name="SG Group 2018 Theme">
      <a:majorFont>
        <a:latin typeface="Montserrat ExtraBo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spAutoFit/>
      </a:bodyPr>
      <a:lstStyle>
        <a:defPPr>
          <a:spcBef>
            <a:spcPts val="1200"/>
          </a:spcBef>
          <a:defRPr sz="1200" dirty="0">
            <a:ea typeface="Source Sans Pro" pitchFamily="34" charset="0"/>
          </a:defRPr>
        </a:defPPr>
      </a:lstStyle>
    </a:spDef>
    <a:lnDef>
      <a:spPr bwMode="auto">
        <a:ln>
          <a:solidFill>
            <a:srgbClr val="808080"/>
          </a:solidFill>
          <a:headEnd type="none" w="med" len="med"/>
          <a:tailEnd type="triangle"/>
        </a:ln>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a:lstStyle/>
      <a:style>
        <a:lnRef idx="2">
          <a:schemeClr val="accent1"/>
        </a:lnRef>
        <a:fillRef idx="0">
          <a:schemeClr val="accent1"/>
        </a:fillRef>
        <a:effectRef idx="1">
          <a:schemeClr val="accent1"/>
        </a:effectRef>
        <a:fontRef idx="minor">
          <a:schemeClr val="tx1"/>
        </a:fontRef>
      </a:style>
    </a:lnDef>
    <a:txDef>
      <a:spPr>
        <a:noFill/>
      </a:spPr>
      <a:bodyPr wrap="none" lIns="36000" tIns="36000" rIns="36000" bIns="36000" rtlCol="0">
        <a:spAutoFit/>
      </a:bodyPr>
      <a:lstStyle>
        <a:defPPr>
          <a:defRPr sz="900" dirty="0" err="1"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6" id="{87BAB0D9-5159-4E83-9D76-58DD4A36B1A3}" vid="{B4C672EE-B86E-4062-9578-F5518E26CF95}"/>
    </a:ext>
  </a:extLst>
</a:theme>
</file>

<file path=ppt/theme/theme9.xml><?xml version="1.0" encoding="utf-8"?>
<a:theme xmlns:a="http://schemas.openxmlformats.org/drawingml/2006/main" name="2_SG Group Identity">
  <a:themeElements>
    <a:clrScheme name="SG Theme Color 2018">
      <a:dk1>
        <a:srgbClr val="010101"/>
      </a:dk1>
      <a:lt1>
        <a:sysClr val="window" lastClr="FFFFFF"/>
      </a:lt1>
      <a:dk2>
        <a:srgbClr val="E55F50"/>
      </a:dk2>
      <a:lt2>
        <a:srgbClr val="E9041E"/>
      </a:lt2>
      <a:accent1>
        <a:srgbClr val="610F15"/>
      </a:accent1>
      <a:accent2>
        <a:srgbClr val="581D39"/>
      </a:accent2>
      <a:accent3>
        <a:srgbClr val="303A3C"/>
      </a:accent3>
      <a:accent4>
        <a:srgbClr val="292D3F"/>
      </a:accent4>
      <a:accent5>
        <a:srgbClr val="4D385E"/>
      </a:accent5>
      <a:accent6>
        <a:srgbClr val="EB2D90"/>
      </a:accent6>
      <a:hlink>
        <a:srgbClr val="E9041E"/>
      </a:hlink>
      <a:folHlink>
        <a:srgbClr val="E9041E"/>
      </a:folHlink>
    </a:clrScheme>
    <a:fontScheme name="SG Group 2018 Theme">
      <a:majorFont>
        <a:latin typeface="Montserrat ExtraBo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spAutoFit/>
      </a:bodyPr>
      <a:lstStyle>
        <a:defPPr>
          <a:spcBef>
            <a:spcPts val="1200"/>
          </a:spcBef>
          <a:defRPr sz="1200" dirty="0">
            <a:ea typeface="Source Sans Pro" pitchFamily="34"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900" dirty="0" err="1"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6" id="{87BAB0D9-5159-4E83-9D76-58DD4A36B1A3}" vid="{B4C672EE-B86E-4062-9578-F5518E26CF9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A2F19FD7460E64FB457CAE42A731EA3" ma:contentTypeVersion="3" ma:contentTypeDescription="Crée un document." ma:contentTypeScope="" ma:versionID="5d7e8bb697297cfda4881e2c7d26abe7">
  <xsd:schema xmlns:xsd="http://www.w3.org/2001/XMLSchema" xmlns:xs="http://www.w3.org/2001/XMLSchema" xmlns:p="http://schemas.microsoft.com/office/2006/metadata/properties" xmlns:ns2="425107b0-a0df-40f8-a4f5-56f8333e0fdf" targetNamespace="http://schemas.microsoft.com/office/2006/metadata/properties" ma:root="true" ma:fieldsID="471142bbcfead891c217923c554cdb8d" ns2:_="">
    <xsd:import namespace="425107b0-a0df-40f8-a4f5-56f8333e0fdf"/>
    <xsd:element name="properties">
      <xsd:complexType>
        <xsd:sequence>
          <xsd:element name="documentManagement">
            <xsd:complexType>
              <xsd:all>
                <xsd:element ref="ns2:MediaServiceMetadata" minOccurs="0"/>
                <xsd:element ref="ns2:MediaServiceFast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5107b0-a0df-40f8-a4f5-56f8333e0f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84E5E7-D2D4-4F58-8C8F-CA43A9A7E917}">
  <ds:schemaRefs>
    <ds:schemaRef ds:uri="http://schemas.microsoft.com/office/2006/documentManagement/types"/>
    <ds:schemaRef ds:uri="http://schemas.microsoft.com/office/infopath/2007/PartnerControls"/>
    <ds:schemaRef ds:uri="8511395a-a933-4b1c-a53a-98e140bf652e"/>
    <ds:schemaRef ds:uri="http://purl.org/dc/elements/1.1/"/>
    <ds:schemaRef ds:uri="http://schemas.microsoft.com/office/2006/metadata/properties"/>
    <ds:schemaRef ds:uri="http://purl.org/dc/terms/"/>
    <ds:schemaRef ds:uri="http://schemas.openxmlformats.org/package/2006/metadata/core-properties"/>
    <ds:schemaRef ds:uri="d75fd885-5906-4107-9f0c-457e4158e263"/>
    <ds:schemaRef ds:uri="http://www.w3.org/XML/1998/namespace"/>
    <ds:schemaRef ds:uri="http://purl.org/dc/dcmitype/"/>
  </ds:schemaRefs>
</ds:datastoreItem>
</file>

<file path=customXml/itemProps2.xml><?xml version="1.0" encoding="utf-8"?>
<ds:datastoreItem xmlns:ds="http://schemas.openxmlformats.org/officeDocument/2006/customXml" ds:itemID="{89EE019E-56A0-424F-A9EA-B8FC10A43F7B}">
  <ds:schemaRefs>
    <ds:schemaRef ds:uri="http://schemas.microsoft.com/sharepoint/v3/contenttype/forms"/>
  </ds:schemaRefs>
</ds:datastoreItem>
</file>

<file path=customXml/itemProps3.xml><?xml version="1.0" encoding="utf-8"?>
<ds:datastoreItem xmlns:ds="http://schemas.openxmlformats.org/officeDocument/2006/customXml" ds:itemID="{BBC5227E-D47A-494A-AD12-67652AB23D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5107b0-a0df-40f8-a4f5-56f8333e0f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3014</TotalTime>
  <Words>1153</Words>
  <Application>Microsoft Office PowerPoint</Application>
  <PresentationFormat>Widescreen</PresentationFormat>
  <Paragraphs>373</Paragraphs>
  <Slides>31</Slides>
  <Notes>17</Notes>
  <HiddenSlides>2</HiddenSlides>
  <MMClips>0</MMClips>
  <ScaleCrop>false</ScaleCrop>
  <HeadingPairs>
    <vt:vector size="4" baseType="variant">
      <vt:variant>
        <vt:lpstr>Theme</vt:lpstr>
      </vt:variant>
      <vt:variant>
        <vt:i4>11</vt:i4>
      </vt:variant>
      <vt:variant>
        <vt:lpstr>Slide Titles</vt:lpstr>
      </vt:variant>
      <vt:variant>
        <vt:i4>31</vt:i4>
      </vt:variant>
    </vt:vector>
  </HeadingPairs>
  <TitlesOfParts>
    <vt:vector size="42" baseType="lpstr">
      <vt:lpstr>Template</vt:lpstr>
      <vt:lpstr>5_Compositions</vt:lpstr>
      <vt:lpstr>Transitions</vt:lpstr>
      <vt:lpstr>SG_FR</vt:lpstr>
      <vt:lpstr>13_SG_FR</vt:lpstr>
      <vt:lpstr>4_2015 03 25 Gabarit ppt VF 2</vt:lpstr>
      <vt:lpstr>SG Group Identity</vt:lpstr>
      <vt:lpstr>1_SG Group Identity</vt:lpstr>
      <vt:lpstr>2_SG Group Identity</vt:lpstr>
      <vt:lpstr>3_SG Group Identity</vt:lpstr>
      <vt:lpstr>4_SG Group Identity</vt:lpstr>
      <vt:lpstr>CLOUD ORCHESTRATION  </vt:lpstr>
      <vt:lpstr>ENTREPRISE ORCHESTRATION SOLUTION</vt:lpstr>
      <vt:lpstr>Airflow : a python Framework</vt:lpstr>
      <vt:lpstr>AIRFLOWAAS : USE CASES</vt:lpstr>
      <vt:lpstr>Airflow: a sample dag</vt:lpstr>
      <vt:lpstr>Airflow: HOW IT WORKS ?</vt:lpstr>
      <vt:lpstr>Cloud orchestration : Service description</vt:lpstr>
      <vt:lpstr>Cloud Orchestration: HOW DOES IT WORKS?</vt:lpstr>
      <vt:lpstr>PowerPoint Presentation</vt:lpstr>
      <vt:lpstr>PowerPoint Presentation</vt:lpstr>
      <vt:lpstr>PowerPoint Presentation</vt:lpstr>
      <vt:lpstr>PowerPoint Presentation</vt:lpstr>
      <vt:lpstr>USER JOURNEY</vt:lpstr>
      <vt:lpstr>Deploy IMMUTABLE ARTEFACT</vt:lpstr>
      <vt:lpstr>EXPLOITATION MODEL</vt:lpstr>
      <vt:lpstr>EXPLOITATION MODEL</vt:lpstr>
      <vt:lpstr>RESILIENCY: MULTI-AZ (Active/PASSIVE)</vt:lpstr>
      <vt:lpstr>PowerPoint Presentation</vt:lpstr>
      <vt:lpstr>EXPLOITATION MODEL</vt:lpstr>
      <vt:lpstr>DECISION TREE</vt:lpstr>
      <vt:lpstr>PowerPoint Presentation</vt:lpstr>
      <vt:lpstr>EXPLOITATION MODEL</vt:lpstr>
      <vt:lpstr>RESOURCE PLANE : HLD HOSTING</vt:lpstr>
      <vt:lpstr>PUBLIC/HYBRID :</vt:lpstr>
      <vt:lpstr>BEST PRACTICES/LIMITS</vt:lpstr>
      <vt:lpstr>USE CASE TIME </vt:lpstr>
      <vt:lpstr>X-One Presentation</vt:lpstr>
      <vt:lpstr>X-ONE</vt:lpstr>
      <vt:lpstr>X-One Infrastructure overview</vt:lpstr>
      <vt:lpstr>X-OnE BATCH with AIRFLOW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JAUDOU Julien (EXT) ResgGtsAto</dc:creator>
  <cp:lastModifiedBy>BEN HASSOUNA Khawla ResgCftItoVdf</cp:lastModifiedBy>
  <cp:revision>1145</cp:revision>
  <dcterms:created xsi:type="dcterms:W3CDTF">2017-10-25T14:16:40Z</dcterms:created>
  <dcterms:modified xsi:type="dcterms:W3CDTF">2023-05-15T20:26:44Z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0x0101006A2F19FD7460E64FB457CAE42A731EA3</vt:lpwstr>
  </property>
  <property fmtid="{D5CDD505-2E9C-101B-9397-08002B2CF9AE}" pid="3" name="MSIP_Label_1aaa69c8-0478-4e13-9e4c-38511e3b6774_Enabled">
    <vt:lpwstr>true</vt:lpwstr>
  </property>
  <property fmtid="{D5CDD505-2E9C-101B-9397-08002B2CF9AE}" pid="4" name="MSIP_Label_1aaa69c8-0478-4e13-9e4c-38511e3b6774_SetDate">
    <vt:lpwstr>2021-03-03T10:30:33Z</vt:lpwstr>
  </property>
  <property fmtid="{D5CDD505-2E9C-101B-9397-08002B2CF9AE}" pid="5" name="MSIP_Label_1aaa69c8-0478-4e13-9e4c-38511e3b6774_Method">
    <vt:lpwstr>Privileged</vt:lpwstr>
  </property>
  <property fmtid="{D5CDD505-2E9C-101B-9397-08002B2CF9AE}" pid="6" name="MSIP_Label_1aaa69c8-0478-4e13-9e4c-38511e3b6774_Name">
    <vt:lpwstr>1aaa69c8-0478-4e13-9e4c-38511e3b6774</vt:lpwstr>
  </property>
  <property fmtid="{D5CDD505-2E9C-101B-9397-08002B2CF9AE}" pid="7" name="MSIP_Label_1aaa69c8-0478-4e13-9e4c-38511e3b6774_SiteId">
    <vt:lpwstr>c9a7d621-4bc4-4407-b730-f428e656aa9e</vt:lpwstr>
  </property>
  <property fmtid="{D5CDD505-2E9C-101B-9397-08002B2CF9AE}" pid="8" name="MSIP_Label_1aaa69c8-0478-4e13-9e4c-38511e3b6774_ActionId">
    <vt:lpwstr>3b923be6-c31c-477f-9879-16e452455ff1</vt:lpwstr>
  </property>
  <property fmtid="{D5CDD505-2E9C-101B-9397-08002B2CF9AE}" pid="9" name="MSIP_Label_1aaa69c8-0478-4e13-9e4c-38511e3b6774_ContentBits">
    <vt:lpwstr>0</vt:lpwstr>
  </property>
</Properties>
</file>